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9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6" r:id="rId13"/>
    <p:sldId id="267" r:id="rId14"/>
    <p:sldId id="264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4DE5B-EDB3-434E-BF65-591128E14682}" v="49" dt="2021-03-20T17:37:22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309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Ernst" userId="d1759478-5c33-4ffe-b33a-08a7fff1ec94" providerId="ADAL" clId="{7EA4DE5B-EDB3-434E-BF65-591128E14682}"/>
    <pc:docChg chg="undo custSel addSld modSld modMainMaster">
      <pc:chgData name="Alexandra Ernst" userId="d1759478-5c33-4ffe-b33a-08a7fff1ec94" providerId="ADAL" clId="{7EA4DE5B-EDB3-434E-BF65-591128E14682}" dt="2021-03-20T17:39:27.133" v="1211" actId="403"/>
      <pc:docMkLst>
        <pc:docMk/>
      </pc:docMkLst>
      <pc:sldChg chg="addSp delSp modSp mod modTransition setBg addAnim delAnim setClrOvrMap">
        <pc:chgData name="Alexandra Ernst" userId="d1759478-5c33-4ffe-b33a-08a7fff1ec94" providerId="ADAL" clId="{7EA4DE5B-EDB3-434E-BF65-591128E14682}" dt="2021-03-14T19:47:22.151" v="390"/>
        <pc:sldMkLst>
          <pc:docMk/>
          <pc:sldMk cId="1903599838" sldId="256"/>
        </pc:sldMkLst>
        <pc:spChg chg="mod">
          <ac:chgData name="Alexandra Ernst" userId="d1759478-5c33-4ffe-b33a-08a7fff1ec94" providerId="ADAL" clId="{7EA4DE5B-EDB3-434E-BF65-591128E14682}" dt="2021-03-14T19:47:22.150" v="389" actId="26606"/>
          <ac:spMkLst>
            <pc:docMk/>
            <pc:sldMk cId="1903599838" sldId="256"/>
            <ac:spMk id="2" creationId="{46AACBF4-7ED7-4B49-98F9-AE3CAE338B77}"/>
          </ac:spMkLst>
        </pc:spChg>
        <pc:spChg chg="mod">
          <ac:chgData name="Alexandra Ernst" userId="d1759478-5c33-4ffe-b33a-08a7fff1ec94" providerId="ADAL" clId="{7EA4DE5B-EDB3-434E-BF65-591128E14682}" dt="2021-03-14T19:47:22.150" v="389" actId="26606"/>
          <ac:spMkLst>
            <pc:docMk/>
            <pc:sldMk cId="1903599838" sldId="256"/>
            <ac:spMk id="3" creationId="{F3E68EF4-390F-4984-ADF0-D69C12A19EC3}"/>
          </ac:spMkLst>
        </pc:spChg>
        <pc:spChg chg="add del">
          <ac:chgData name="Alexandra Ernst" userId="d1759478-5c33-4ffe-b33a-08a7fff1ec94" providerId="ADAL" clId="{7EA4DE5B-EDB3-434E-BF65-591128E14682}" dt="2021-03-14T19:47:22.150" v="389" actId="26606"/>
          <ac:spMkLst>
            <pc:docMk/>
            <pc:sldMk cId="1903599838" sldId="256"/>
            <ac:spMk id="10" creationId="{18AC8E79-ECD6-4F34-BE5A-9F5E850E850A}"/>
          </ac:spMkLst>
        </pc:spChg>
        <pc:spChg chg="add del">
          <ac:chgData name="Alexandra Ernst" userId="d1759478-5c33-4ffe-b33a-08a7fff1ec94" providerId="ADAL" clId="{7EA4DE5B-EDB3-434E-BF65-591128E14682}" dt="2021-03-14T19:47:22.150" v="389" actId="26606"/>
          <ac:spMkLst>
            <pc:docMk/>
            <pc:sldMk cId="1903599838" sldId="256"/>
            <ac:spMk id="12" creationId="{7D2BE1BB-2AB2-4D7E-9E27-8D245181B513}"/>
          </ac:spMkLst>
        </pc:spChg>
        <pc:spChg chg="add del">
          <ac:chgData name="Alexandra Ernst" userId="d1759478-5c33-4ffe-b33a-08a7fff1ec94" providerId="ADAL" clId="{7EA4DE5B-EDB3-434E-BF65-591128E14682}" dt="2021-03-14T19:47:14.111" v="384" actId="26606"/>
          <ac:spMkLst>
            <pc:docMk/>
            <pc:sldMk cId="1903599838" sldId="256"/>
            <ac:spMk id="24" creationId="{BCC55ACC-A2F6-403C-A3A4-D59B3734D45F}"/>
          </ac:spMkLst>
        </pc:spChg>
        <pc:spChg chg="add del">
          <ac:chgData name="Alexandra Ernst" userId="d1759478-5c33-4ffe-b33a-08a7fff1ec94" providerId="ADAL" clId="{7EA4DE5B-EDB3-434E-BF65-591128E14682}" dt="2021-03-14T19:47:16.994" v="386" actId="26606"/>
          <ac:spMkLst>
            <pc:docMk/>
            <pc:sldMk cId="1903599838" sldId="256"/>
            <ac:spMk id="26" creationId="{91E5A9A7-95C6-4F4F-B00E-C82E07FE62EF}"/>
          </ac:spMkLst>
        </pc:spChg>
        <pc:spChg chg="add del">
          <ac:chgData name="Alexandra Ernst" userId="d1759478-5c33-4ffe-b33a-08a7fff1ec94" providerId="ADAL" clId="{7EA4DE5B-EDB3-434E-BF65-591128E14682}" dt="2021-03-14T19:47:16.994" v="386" actId="26606"/>
          <ac:spMkLst>
            <pc:docMk/>
            <pc:sldMk cId="1903599838" sldId="256"/>
            <ac:spMk id="27" creationId="{A8384FB5-9ADC-4DDC-881B-597D56F5B15D}"/>
          </ac:spMkLst>
        </pc:spChg>
        <pc:spChg chg="add del">
          <ac:chgData name="Alexandra Ernst" userId="d1759478-5c33-4ffe-b33a-08a7fff1ec94" providerId="ADAL" clId="{7EA4DE5B-EDB3-434E-BF65-591128E14682}" dt="2021-03-14T19:47:16.994" v="386" actId="26606"/>
          <ac:spMkLst>
            <pc:docMk/>
            <pc:sldMk cId="1903599838" sldId="256"/>
            <ac:spMk id="28" creationId="{D07DD2DE-F619-49DD-B5E7-03A290FF4ED1}"/>
          </ac:spMkLst>
        </pc:spChg>
        <pc:spChg chg="add del">
          <ac:chgData name="Alexandra Ernst" userId="d1759478-5c33-4ffe-b33a-08a7fff1ec94" providerId="ADAL" clId="{7EA4DE5B-EDB3-434E-BF65-591128E14682}" dt="2021-03-14T19:47:16.994" v="386" actId="26606"/>
          <ac:spMkLst>
            <pc:docMk/>
            <pc:sldMk cId="1903599838" sldId="256"/>
            <ac:spMk id="30" creationId="{85149191-5F60-4A28-AAFF-039F96B0F3EC}"/>
          </ac:spMkLst>
        </pc:spChg>
        <pc:spChg chg="add del">
          <ac:chgData name="Alexandra Ernst" userId="d1759478-5c33-4ffe-b33a-08a7fff1ec94" providerId="ADAL" clId="{7EA4DE5B-EDB3-434E-BF65-591128E14682}" dt="2021-03-14T19:47:16.994" v="386" actId="26606"/>
          <ac:spMkLst>
            <pc:docMk/>
            <pc:sldMk cId="1903599838" sldId="256"/>
            <ac:spMk id="32" creationId="{F8260ED5-17F7-4158-B241-D51DD4CF1B7E}"/>
          </ac:spMkLst>
        </pc:spChg>
        <pc:spChg chg="add del">
          <ac:chgData name="Alexandra Ernst" userId="d1759478-5c33-4ffe-b33a-08a7fff1ec94" providerId="ADAL" clId="{7EA4DE5B-EDB3-434E-BF65-591128E14682}" dt="2021-03-14T19:47:22.145" v="388" actId="26606"/>
          <ac:spMkLst>
            <pc:docMk/>
            <pc:sldMk cId="1903599838" sldId="256"/>
            <ac:spMk id="34" creationId="{A29398BB-6F62-472B-88B2-8D942FEBFB20}"/>
          </ac:spMkLst>
        </pc:spChg>
        <pc:spChg chg="add del">
          <ac:chgData name="Alexandra Ernst" userId="d1759478-5c33-4ffe-b33a-08a7fff1ec94" providerId="ADAL" clId="{7EA4DE5B-EDB3-434E-BF65-591128E14682}" dt="2021-03-14T19:47:22.145" v="388" actId="26606"/>
          <ac:spMkLst>
            <pc:docMk/>
            <pc:sldMk cId="1903599838" sldId="256"/>
            <ac:spMk id="35" creationId="{74F93062-C8C5-49C4-B90F-AA5653D572D2}"/>
          </ac:spMkLst>
        </pc:spChg>
        <pc:spChg chg="add">
          <ac:chgData name="Alexandra Ernst" userId="d1759478-5c33-4ffe-b33a-08a7fff1ec94" providerId="ADAL" clId="{7EA4DE5B-EDB3-434E-BF65-591128E14682}" dt="2021-03-14T19:47:22.150" v="389" actId="26606"/>
          <ac:spMkLst>
            <pc:docMk/>
            <pc:sldMk cId="1903599838" sldId="256"/>
            <ac:spMk id="37" creationId="{BCC55ACC-A2F6-403C-A3A4-D59B3734D45F}"/>
          </ac:spMkLst>
        </pc:spChg>
        <pc:grpChg chg="add del">
          <ac:chgData name="Alexandra Ernst" userId="d1759478-5c33-4ffe-b33a-08a7fff1ec94" providerId="ADAL" clId="{7EA4DE5B-EDB3-434E-BF65-591128E14682}" dt="2021-03-14T19:47:22.150" v="389" actId="26606"/>
          <ac:grpSpMkLst>
            <pc:docMk/>
            <pc:sldMk cId="1903599838" sldId="256"/>
            <ac:grpSpMk id="14" creationId="{22A1615C-2156-4B15-BF3E-39794B37905E}"/>
          </ac:grpSpMkLst>
        </pc:grpChg>
        <pc:picChg chg="add mod">
          <ac:chgData name="Alexandra Ernst" userId="d1759478-5c33-4ffe-b33a-08a7fff1ec94" providerId="ADAL" clId="{7EA4DE5B-EDB3-434E-BF65-591128E14682}" dt="2021-03-14T19:47:22.150" v="389" actId="26606"/>
          <ac:picMkLst>
            <pc:docMk/>
            <pc:sldMk cId="1903599838" sldId="256"/>
            <ac:picMk id="5" creationId="{D386EA61-F116-4246-BBE1-C41BE47B1E48}"/>
          </ac:picMkLst>
        </pc:picChg>
      </pc:sldChg>
      <pc:sldChg chg="addSp delSp modSp mod modTransition setBg">
        <pc:chgData name="Alexandra Ernst" userId="d1759478-5c33-4ffe-b33a-08a7fff1ec94" providerId="ADAL" clId="{7EA4DE5B-EDB3-434E-BF65-591128E14682}" dt="2021-03-20T17:37:22.330" v="1191" actId="478"/>
        <pc:sldMkLst>
          <pc:docMk/>
          <pc:sldMk cId="3771015007" sldId="257"/>
        </pc:sldMkLst>
        <pc:spChg chg="mod">
          <ac:chgData name="Alexandra Ernst" userId="d1759478-5c33-4ffe-b33a-08a7fff1ec94" providerId="ADAL" clId="{7EA4DE5B-EDB3-434E-BF65-591128E14682}" dt="2021-03-20T15:25:29.197" v="940" actId="26606"/>
          <ac:spMkLst>
            <pc:docMk/>
            <pc:sldMk cId="3771015007" sldId="257"/>
            <ac:spMk id="2" creationId="{32C92F60-57EA-438C-8744-3817EF5AE4C0}"/>
          </ac:spMkLst>
        </pc:spChg>
        <pc:spChg chg="add del mod">
          <ac:chgData name="Alexandra Ernst" userId="d1759478-5c33-4ffe-b33a-08a7fff1ec94" providerId="ADAL" clId="{7EA4DE5B-EDB3-434E-BF65-591128E14682}" dt="2021-03-20T15:26:48.293" v="946" actId="22"/>
          <ac:spMkLst>
            <pc:docMk/>
            <pc:sldMk cId="3771015007" sldId="257"/>
            <ac:spMk id="4" creationId="{54BFF972-EDAE-4515-8749-B1CC240293E7}"/>
          </ac:spMkLst>
        </pc:spChg>
        <pc:spChg chg="add del">
          <ac:chgData name="Alexandra Ernst" userId="d1759478-5c33-4ffe-b33a-08a7fff1ec94" providerId="ADAL" clId="{7EA4DE5B-EDB3-434E-BF65-591128E14682}" dt="2021-03-14T19:06:00.537" v="94" actId="26606"/>
          <ac:spMkLst>
            <pc:docMk/>
            <pc:sldMk cId="3771015007" sldId="257"/>
            <ac:spMk id="9" creationId="{D92BE056-96E5-48A2-87E2-311560BCF0CA}"/>
          </ac:spMkLst>
        </pc:spChg>
        <pc:spChg chg="add del">
          <ac:chgData name="Alexandra Ernst" userId="d1759478-5c33-4ffe-b33a-08a7fff1ec94" providerId="ADAL" clId="{7EA4DE5B-EDB3-434E-BF65-591128E14682}" dt="2021-03-14T19:06:02.113" v="96" actId="26606"/>
          <ac:spMkLst>
            <pc:docMk/>
            <pc:sldMk cId="3771015007" sldId="257"/>
            <ac:spMk id="10" creationId="{31E1B8B1-26B9-4339-BC65-CCAA79B4617D}"/>
          </ac:spMkLst>
        </pc:spChg>
        <pc:spChg chg="add del">
          <ac:chgData name="Alexandra Ernst" userId="d1759478-5c33-4ffe-b33a-08a7fff1ec94" providerId="ADAL" clId="{7EA4DE5B-EDB3-434E-BF65-591128E14682}" dt="2021-03-14T19:06:00.537" v="94" actId="26606"/>
          <ac:spMkLst>
            <pc:docMk/>
            <pc:sldMk cId="3771015007" sldId="257"/>
            <ac:spMk id="12" creationId="{42A5316D-ED2F-4F89-B4B4-8D9240B1A348}"/>
          </ac:spMkLst>
        </pc:spChg>
        <pc:spChg chg="add del">
          <ac:chgData name="Alexandra Ernst" userId="d1759478-5c33-4ffe-b33a-08a7fff1ec94" providerId="ADAL" clId="{7EA4DE5B-EDB3-434E-BF65-591128E14682}" dt="2021-03-14T19:06:02.113" v="96" actId="26606"/>
          <ac:spMkLst>
            <pc:docMk/>
            <pc:sldMk cId="3771015007" sldId="257"/>
            <ac:spMk id="18" creationId="{158B3569-73B2-4D05-8E95-886A6EE17F1F}"/>
          </ac:spMkLst>
        </pc:spChg>
        <pc:spChg chg="add del">
          <ac:chgData name="Alexandra Ernst" userId="d1759478-5c33-4ffe-b33a-08a7fff1ec94" providerId="ADAL" clId="{7EA4DE5B-EDB3-434E-BF65-591128E14682}" dt="2021-03-14T19:06:04.742" v="98" actId="26606"/>
          <ac:spMkLst>
            <pc:docMk/>
            <pc:sldMk cId="3771015007" sldId="257"/>
            <ac:spMk id="21" creationId="{A4AC5506-6312-4701-8D3C-40187889A947}"/>
          </ac:spMkLst>
        </pc:spChg>
        <pc:spChg chg="add del">
          <ac:chgData name="Alexandra Ernst" userId="d1759478-5c33-4ffe-b33a-08a7fff1ec94" providerId="ADAL" clId="{7EA4DE5B-EDB3-434E-BF65-591128E14682}" dt="2021-03-14T19:06:36.214" v="109" actId="26606"/>
          <ac:spMkLst>
            <pc:docMk/>
            <pc:sldMk cId="3771015007" sldId="257"/>
            <ac:spMk id="23" creationId="{D4771268-CB57-404A-9271-370EB28F6090}"/>
          </ac:spMkLst>
        </pc:spChg>
        <pc:spChg chg="add del">
          <ac:chgData name="Alexandra Ernst" userId="d1759478-5c33-4ffe-b33a-08a7fff1ec94" providerId="ADAL" clId="{7EA4DE5B-EDB3-434E-BF65-591128E14682}" dt="2021-03-14T19:06:36.211" v="108" actId="26606"/>
          <ac:spMkLst>
            <pc:docMk/>
            <pc:sldMk cId="3771015007" sldId="257"/>
            <ac:spMk id="27" creationId="{DE3C7725-2CF2-464E-8B90-0D9290537F2F}"/>
          </ac:spMkLst>
        </pc:spChg>
        <pc:spChg chg="add del">
          <ac:chgData name="Alexandra Ernst" userId="d1759478-5c33-4ffe-b33a-08a7fff1ec94" providerId="ADAL" clId="{7EA4DE5B-EDB3-434E-BF65-591128E14682}" dt="2021-03-20T15:25:29.197" v="940" actId="26606"/>
          <ac:spMkLst>
            <pc:docMk/>
            <pc:sldMk cId="3771015007" sldId="257"/>
            <ac:spMk id="28" creationId="{D4771268-CB57-404A-9271-370EB28F6090}"/>
          </ac:spMkLst>
        </pc:spChg>
        <pc:spChg chg="add del">
          <ac:chgData name="Alexandra Ernst" userId="d1759478-5c33-4ffe-b33a-08a7fff1ec94" providerId="ADAL" clId="{7EA4DE5B-EDB3-434E-BF65-591128E14682}" dt="2021-03-14T19:06:36.211" v="108" actId="26606"/>
          <ac:spMkLst>
            <pc:docMk/>
            <pc:sldMk cId="3771015007" sldId="257"/>
            <ac:spMk id="30" creationId="{33CD251C-A887-4D2F-925B-FC097198538B}"/>
          </ac:spMkLst>
        </pc:spChg>
        <pc:spChg chg="add del">
          <ac:chgData name="Alexandra Ernst" userId="d1759478-5c33-4ffe-b33a-08a7fff1ec94" providerId="ADAL" clId="{7EA4DE5B-EDB3-434E-BF65-591128E14682}" dt="2021-03-14T19:06:36.211" v="108" actId="26606"/>
          <ac:spMkLst>
            <pc:docMk/>
            <pc:sldMk cId="3771015007" sldId="257"/>
            <ac:spMk id="32" creationId="{B19D093C-27FB-4032-B282-42C4563F257C}"/>
          </ac:spMkLst>
        </pc:spChg>
        <pc:spChg chg="add">
          <ac:chgData name="Alexandra Ernst" userId="d1759478-5c33-4ffe-b33a-08a7fff1ec94" providerId="ADAL" clId="{7EA4DE5B-EDB3-434E-BF65-591128E14682}" dt="2021-03-20T15:25:29.197" v="940" actId="26606"/>
          <ac:spMkLst>
            <pc:docMk/>
            <pc:sldMk cId="3771015007" sldId="257"/>
            <ac:spMk id="71" creationId="{823AC064-BC96-4F32-8AE1-B2FD38754823}"/>
          </ac:spMkLst>
        </pc:spChg>
        <pc:grpChg chg="add del">
          <ac:chgData name="Alexandra Ernst" userId="d1759478-5c33-4ffe-b33a-08a7fff1ec94" providerId="ADAL" clId="{7EA4DE5B-EDB3-434E-BF65-591128E14682}" dt="2021-03-14T19:06:02.113" v="96" actId="26606"/>
          <ac:grpSpMkLst>
            <pc:docMk/>
            <pc:sldMk cId="3771015007" sldId="257"/>
            <ac:grpSpMk id="14" creationId="{4985F61A-698B-496F-9DD7-3285E30E1041}"/>
          </ac:grpSpMkLst>
        </pc:grpChg>
        <pc:grpChg chg="add del">
          <ac:chgData name="Alexandra Ernst" userId="d1759478-5c33-4ffe-b33a-08a7fff1ec94" providerId="ADAL" clId="{7EA4DE5B-EDB3-434E-BF65-591128E14682}" dt="2021-03-14T19:06:36.211" v="108" actId="26606"/>
          <ac:grpSpMkLst>
            <pc:docMk/>
            <pc:sldMk cId="3771015007" sldId="257"/>
            <ac:grpSpMk id="34" creationId="{35EE815E-1BD3-4777-B652-6D98825BF66B}"/>
          </ac:grpSpMkLst>
        </pc:grpChg>
        <pc:picChg chg="del mod ord">
          <ac:chgData name="Alexandra Ernst" userId="d1759478-5c33-4ffe-b33a-08a7fff1ec94" providerId="ADAL" clId="{7EA4DE5B-EDB3-434E-BF65-591128E14682}" dt="2021-03-20T15:26:45.269" v="945" actId="478"/>
          <ac:picMkLst>
            <pc:docMk/>
            <pc:sldMk cId="3771015007" sldId="257"/>
            <ac:picMk id="5" creationId="{3EA1C566-20E9-41F4-8F20-411A253FA67E}"/>
          </ac:picMkLst>
        </pc:picChg>
        <pc:picChg chg="add mod ord">
          <ac:chgData name="Alexandra Ernst" userId="d1759478-5c33-4ffe-b33a-08a7fff1ec94" providerId="ADAL" clId="{7EA4DE5B-EDB3-434E-BF65-591128E14682}" dt="2021-03-20T15:26:52.366" v="948" actId="1076"/>
          <ac:picMkLst>
            <pc:docMk/>
            <pc:sldMk cId="3771015007" sldId="257"/>
            <ac:picMk id="7" creationId="{A15249EB-C4C7-4C6F-8A77-D641C98BE043}"/>
          </ac:picMkLst>
        </pc:picChg>
        <pc:picChg chg="add del mod">
          <ac:chgData name="Alexandra Ernst" userId="d1759478-5c33-4ffe-b33a-08a7fff1ec94" providerId="ADAL" clId="{7EA4DE5B-EDB3-434E-BF65-591128E14682}" dt="2021-03-20T15:25:59.976" v="941" actId="478"/>
          <ac:picMkLst>
            <pc:docMk/>
            <pc:sldMk cId="3771015007" sldId="257"/>
            <ac:picMk id="2050" creationId="{6D3489AA-8F1A-4FA0-AE7A-861DC87FEAE1}"/>
          </ac:picMkLst>
        </pc:picChg>
        <pc:picChg chg="add del mod">
          <ac:chgData name="Alexandra Ernst" userId="d1759478-5c33-4ffe-b33a-08a7fff1ec94" providerId="ADAL" clId="{7EA4DE5B-EDB3-434E-BF65-591128E14682}" dt="2021-03-20T17:37:22.330" v="1191" actId="478"/>
          <ac:picMkLst>
            <pc:docMk/>
            <pc:sldMk cId="3771015007" sldId="257"/>
            <ac:picMk id="2052" creationId="{DF63A900-7F7C-4AAE-AE91-94BF1F19D7A3}"/>
          </ac:picMkLst>
        </pc:picChg>
        <pc:cxnChg chg="add del">
          <ac:chgData name="Alexandra Ernst" userId="d1759478-5c33-4ffe-b33a-08a7fff1ec94" providerId="ADAL" clId="{7EA4DE5B-EDB3-434E-BF65-591128E14682}" dt="2021-03-14T19:06:02.113" v="96" actId="26606"/>
          <ac:cxnSpMkLst>
            <pc:docMk/>
            <pc:sldMk cId="3771015007" sldId="257"/>
            <ac:cxnSpMk id="19" creationId="{56020367-4FD5-4596-8E10-C5F095CD8DBF}"/>
          </ac:cxnSpMkLst>
        </pc:cxnChg>
        <pc:cxnChg chg="add">
          <ac:chgData name="Alexandra Ernst" userId="d1759478-5c33-4ffe-b33a-08a7fff1ec94" providerId="ADAL" clId="{7EA4DE5B-EDB3-434E-BF65-591128E14682}" dt="2021-03-20T15:25:29.197" v="940" actId="26606"/>
          <ac:cxnSpMkLst>
            <pc:docMk/>
            <pc:sldMk cId="3771015007" sldId="257"/>
            <ac:cxnSpMk id="73" creationId="{7E7C77BC-7138-40B1-A15B-20F57A494629}"/>
          </ac:cxnSpMkLst>
        </pc:cxnChg>
        <pc:cxnChg chg="add">
          <ac:chgData name="Alexandra Ernst" userId="d1759478-5c33-4ffe-b33a-08a7fff1ec94" providerId="ADAL" clId="{7EA4DE5B-EDB3-434E-BF65-591128E14682}" dt="2021-03-20T15:25:29.197" v="940" actId="26606"/>
          <ac:cxnSpMkLst>
            <pc:docMk/>
            <pc:sldMk cId="3771015007" sldId="257"/>
            <ac:cxnSpMk id="75" creationId="{DB146403-F3D6-484B-B2ED-97F9565D0370}"/>
          </ac:cxnSpMkLst>
        </pc:cxnChg>
      </pc:sldChg>
      <pc:sldChg chg="addSp delSp modSp mod modTransition">
        <pc:chgData name="Alexandra Ernst" userId="d1759478-5c33-4ffe-b33a-08a7fff1ec94" providerId="ADAL" clId="{7EA4DE5B-EDB3-434E-BF65-591128E14682}" dt="2021-03-20T15:27:38.061" v="953" actId="26606"/>
        <pc:sldMkLst>
          <pc:docMk/>
          <pc:sldMk cId="1976186187" sldId="258"/>
        </pc:sldMkLst>
        <pc:spChg chg="mod">
          <ac:chgData name="Alexandra Ernst" userId="d1759478-5c33-4ffe-b33a-08a7fff1ec94" providerId="ADAL" clId="{7EA4DE5B-EDB3-434E-BF65-591128E14682}" dt="2021-03-20T15:27:38.061" v="953" actId="26606"/>
          <ac:spMkLst>
            <pc:docMk/>
            <pc:sldMk cId="1976186187" sldId="258"/>
            <ac:spMk id="2" creationId="{718FA00E-B398-4E4E-A31A-E58C12D901F9}"/>
          </ac:spMkLst>
        </pc:spChg>
        <pc:spChg chg="mod ord">
          <ac:chgData name="Alexandra Ernst" userId="d1759478-5c33-4ffe-b33a-08a7fff1ec94" providerId="ADAL" clId="{7EA4DE5B-EDB3-434E-BF65-591128E14682}" dt="2021-03-20T15:27:38.061" v="953" actId="26606"/>
          <ac:spMkLst>
            <pc:docMk/>
            <pc:sldMk cId="1976186187" sldId="258"/>
            <ac:spMk id="5" creationId="{4FA80922-74DE-4C80-99BA-63D37B4CEF38}"/>
          </ac:spMkLst>
        </pc:spChg>
        <pc:spChg chg="del">
          <ac:chgData name="Alexandra Ernst" userId="d1759478-5c33-4ffe-b33a-08a7fff1ec94" providerId="ADAL" clId="{7EA4DE5B-EDB3-434E-BF65-591128E14682}" dt="2021-03-14T19:31:57.021" v="170" actId="26606"/>
          <ac:spMkLst>
            <pc:docMk/>
            <pc:sldMk cId="1976186187" sldId="258"/>
            <ac:spMk id="10" creationId="{33CD251C-A887-4D2F-925B-FC097198538B}"/>
          </ac:spMkLst>
        </pc:spChg>
        <pc:spChg chg="del">
          <ac:chgData name="Alexandra Ernst" userId="d1759478-5c33-4ffe-b33a-08a7fff1ec94" providerId="ADAL" clId="{7EA4DE5B-EDB3-434E-BF65-591128E14682}" dt="2021-03-14T19:31:57.021" v="170" actId="26606"/>
          <ac:spMkLst>
            <pc:docMk/>
            <pc:sldMk cId="1976186187" sldId="258"/>
            <ac:spMk id="12" creationId="{3B2069EE-A08E-44F0-B3F9-3CF8CC2DCAD5}"/>
          </ac:spMkLst>
        </pc:spChg>
        <pc:spChg chg="add del">
          <ac:chgData name="Alexandra Ernst" userId="d1759478-5c33-4ffe-b33a-08a7fff1ec94" providerId="ADAL" clId="{7EA4DE5B-EDB3-434E-BF65-591128E14682}" dt="2021-03-20T15:27:38.061" v="953" actId="26606"/>
          <ac:spMkLst>
            <pc:docMk/>
            <pc:sldMk cId="1976186187" sldId="258"/>
            <ac:spMk id="21" creationId="{99899462-FC16-43B0-966B-FCA263450716}"/>
          </ac:spMkLst>
        </pc:spChg>
        <pc:spChg chg="add del">
          <ac:chgData name="Alexandra Ernst" userId="d1759478-5c33-4ffe-b33a-08a7fff1ec94" providerId="ADAL" clId="{7EA4DE5B-EDB3-434E-BF65-591128E14682}" dt="2021-03-20T15:27:38.025" v="952" actId="26606"/>
          <ac:spMkLst>
            <pc:docMk/>
            <pc:sldMk cId="1976186187" sldId="258"/>
            <ac:spMk id="28" creationId="{D7A453D2-15D8-4403-815F-291FA16340D9}"/>
          </ac:spMkLst>
        </pc:spChg>
        <pc:spChg chg="add del">
          <ac:chgData name="Alexandra Ernst" userId="d1759478-5c33-4ffe-b33a-08a7fff1ec94" providerId="ADAL" clId="{7EA4DE5B-EDB3-434E-BF65-591128E14682}" dt="2021-03-20T15:27:38.025" v="952" actId="26606"/>
          <ac:spMkLst>
            <pc:docMk/>
            <pc:sldMk cId="1976186187" sldId="258"/>
            <ac:spMk id="30" creationId="{8161EA6B-09CA-445B-AB0D-8DF76FA92DEF}"/>
          </ac:spMkLst>
        </pc:spChg>
        <pc:spChg chg="add del">
          <ac:chgData name="Alexandra Ernst" userId="d1759478-5c33-4ffe-b33a-08a7fff1ec94" providerId="ADAL" clId="{7EA4DE5B-EDB3-434E-BF65-591128E14682}" dt="2021-03-20T15:27:38.025" v="952" actId="26606"/>
          <ac:spMkLst>
            <pc:docMk/>
            <pc:sldMk cId="1976186187" sldId="258"/>
            <ac:spMk id="40" creationId="{B8114C98-A349-4111-A123-E8EAB86ABE30}"/>
          </ac:spMkLst>
        </pc:spChg>
        <pc:spChg chg="add del">
          <ac:chgData name="Alexandra Ernst" userId="d1759478-5c33-4ffe-b33a-08a7fff1ec94" providerId="ADAL" clId="{7EA4DE5B-EDB3-434E-BF65-591128E14682}" dt="2021-03-20T15:27:38.025" v="952" actId="26606"/>
          <ac:spMkLst>
            <pc:docMk/>
            <pc:sldMk cId="1976186187" sldId="258"/>
            <ac:spMk id="54" creationId="{E2D3D3F2-ABBB-4453-B1C5-1BEBF7E4DD56}"/>
          </ac:spMkLst>
        </pc:spChg>
        <pc:spChg chg="add">
          <ac:chgData name="Alexandra Ernst" userId="d1759478-5c33-4ffe-b33a-08a7fff1ec94" providerId="ADAL" clId="{7EA4DE5B-EDB3-434E-BF65-591128E14682}" dt="2021-03-20T15:27:38.061" v="953" actId="26606"/>
          <ac:spMkLst>
            <pc:docMk/>
            <pc:sldMk cId="1976186187" sldId="258"/>
            <ac:spMk id="62" creationId="{B95B9BA8-1D69-4796-85F5-B6D0BD52354B}"/>
          </ac:spMkLst>
        </pc:spChg>
        <pc:grpChg chg="del">
          <ac:chgData name="Alexandra Ernst" userId="d1759478-5c33-4ffe-b33a-08a7fff1ec94" providerId="ADAL" clId="{7EA4DE5B-EDB3-434E-BF65-591128E14682}" dt="2021-03-14T19:31:57.021" v="170" actId="26606"/>
          <ac:grpSpMkLst>
            <pc:docMk/>
            <pc:sldMk cId="1976186187" sldId="258"/>
            <ac:grpSpMk id="14" creationId="{C9888C69-11CC-40BA-BABF-F9B7E11C9156}"/>
          </ac:grpSpMkLst>
        </pc:grpChg>
        <pc:grpChg chg="add del">
          <ac:chgData name="Alexandra Ernst" userId="d1759478-5c33-4ffe-b33a-08a7fff1ec94" providerId="ADAL" clId="{7EA4DE5B-EDB3-434E-BF65-591128E14682}" dt="2021-03-20T15:27:38.025" v="952" actId="26606"/>
          <ac:grpSpMkLst>
            <pc:docMk/>
            <pc:sldMk cId="1976186187" sldId="258"/>
            <ac:grpSpMk id="32" creationId="{1EA1DAFF-CECA-492F-BFA1-22C64956B8D9}"/>
          </ac:grpSpMkLst>
        </pc:grpChg>
        <pc:grpChg chg="add del">
          <ac:chgData name="Alexandra Ernst" userId="d1759478-5c33-4ffe-b33a-08a7fff1ec94" providerId="ADAL" clId="{7EA4DE5B-EDB3-434E-BF65-591128E14682}" dt="2021-03-20T15:27:38.025" v="952" actId="26606"/>
          <ac:grpSpMkLst>
            <pc:docMk/>
            <pc:sldMk cId="1976186187" sldId="258"/>
            <ac:grpSpMk id="42" creationId="{670FB431-AE18-414D-92F4-1D12D1991152}"/>
          </ac:grpSpMkLst>
        </pc:grpChg>
        <pc:grpChg chg="add del">
          <ac:chgData name="Alexandra Ernst" userId="d1759478-5c33-4ffe-b33a-08a7fff1ec94" providerId="ADAL" clId="{7EA4DE5B-EDB3-434E-BF65-591128E14682}" dt="2021-03-20T15:27:38.025" v="952" actId="26606"/>
          <ac:grpSpMkLst>
            <pc:docMk/>
            <pc:sldMk cId="1976186187" sldId="258"/>
            <ac:grpSpMk id="48" creationId="{AF19A774-30A5-488B-9BAF-629C6440294E}"/>
          </ac:grpSpMkLst>
        </pc:grpChg>
        <pc:grpChg chg="add del">
          <ac:chgData name="Alexandra Ernst" userId="d1759478-5c33-4ffe-b33a-08a7fff1ec94" providerId="ADAL" clId="{7EA4DE5B-EDB3-434E-BF65-591128E14682}" dt="2021-03-20T15:27:38.025" v="952" actId="26606"/>
          <ac:grpSpMkLst>
            <pc:docMk/>
            <pc:sldMk cId="1976186187" sldId="258"/>
            <ac:grpSpMk id="56" creationId="{8214E4A5-A0D2-42C4-8D14-D2A7E495F041}"/>
          </ac:grpSpMkLst>
        </pc:grpChg>
        <pc:grpChg chg="add">
          <ac:chgData name="Alexandra Ernst" userId="d1759478-5c33-4ffe-b33a-08a7fff1ec94" providerId="ADAL" clId="{7EA4DE5B-EDB3-434E-BF65-591128E14682}" dt="2021-03-20T15:27:38.061" v="953" actId="26606"/>
          <ac:grpSpMkLst>
            <pc:docMk/>
            <pc:sldMk cId="1976186187" sldId="258"/>
            <ac:grpSpMk id="63" creationId="{CC09AFE8-9934-40C0-A058-4008A3B197E7}"/>
          </ac:grpSpMkLst>
        </pc:grpChg>
        <pc:picChg chg="mod ord">
          <ac:chgData name="Alexandra Ernst" userId="d1759478-5c33-4ffe-b33a-08a7fff1ec94" providerId="ADAL" clId="{7EA4DE5B-EDB3-434E-BF65-591128E14682}" dt="2021-03-20T15:27:38.061" v="953" actId="26606"/>
          <ac:picMkLst>
            <pc:docMk/>
            <pc:sldMk cId="1976186187" sldId="258"/>
            <ac:picMk id="4" creationId="{C6E6E927-7754-45F9-8D5A-78084F0587E3}"/>
          </ac:picMkLst>
        </pc:picChg>
        <pc:picChg chg="add del mod">
          <ac:chgData name="Alexandra Ernst" userId="d1759478-5c33-4ffe-b33a-08a7fff1ec94" providerId="ADAL" clId="{7EA4DE5B-EDB3-434E-BF65-591128E14682}" dt="2021-03-20T15:27:28.001" v="950" actId="478"/>
          <ac:picMkLst>
            <pc:docMk/>
            <pc:sldMk cId="1976186187" sldId="258"/>
            <ac:picMk id="7" creationId="{EF1DD582-0389-49BF-8332-ADD97725EF99}"/>
          </ac:picMkLst>
        </pc:picChg>
        <pc:cxnChg chg="add del">
          <ac:chgData name="Alexandra Ernst" userId="d1759478-5c33-4ffe-b33a-08a7fff1ec94" providerId="ADAL" clId="{7EA4DE5B-EDB3-434E-BF65-591128E14682}" dt="2021-03-20T15:27:38.061" v="953" actId="26606"/>
          <ac:cxnSpMkLst>
            <pc:docMk/>
            <pc:sldMk cId="1976186187" sldId="258"/>
            <ac:cxnSpMk id="23" creationId="{AAFEA932-2DF1-410C-A00A-7A1E7DBF7511}"/>
          </ac:cxnSpMkLst>
        </pc:cxnChg>
      </pc:sldChg>
      <pc:sldChg chg="modTransition">
        <pc:chgData name="Alexandra Ernst" userId="d1759478-5c33-4ffe-b33a-08a7fff1ec94" providerId="ADAL" clId="{7EA4DE5B-EDB3-434E-BF65-591128E14682}" dt="2021-03-14T19:07:36.084" v="119"/>
        <pc:sldMkLst>
          <pc:docMk/>
          <pc:sldMk cId="961691392" sldId="259"/>
        </pc:sldMkLst>
      </pc:sldChg>
      <pc:sldChg chg="modTransition">
        <pc:chgData name="Alexandra Ernst" userId="d1759478-5c33-4ffe-b33a-08a7fff1ec94" providerId="ADAL" clId="{7EA4DE5B-EDB3-434E-BF65-591128E14682}" dt="2021-03-14T19:07:36.084" v="119"/>
        <pc:sldMkLst>
          <pc:docMk/>
          <pc:sldMk cId="1238689298" sldId="260"/>
        </pc:sldMkLst>
      </pc:sldChg>
      <pc:sldChg chg="modSp mod modTransition">
        <pc:chgData name="Alexandra Ernst" userId="d1759478-5c33-4ffe-b33a-08a7fff1ec94" providerId="ADAL" clId="{7EA4DE5B-EDB3-434E-BF65-591128E14682}" dt="2021-03-14T19:07:36.084" v="119"/>
        <pc:sldMkLst>
          <pc:docMk/>
          <pc:sldMk cId="3643381412" sldId="261"/>
        </pc:sldMkLst>
        <pc:spChg chg="mod">
          <ac:chgData name="Alexandra Ernst" userId="d1759478-5c33-4ffe-b33a-08a7fff1ec94" providerId="ADAL" clId="{7EA4DE5B-EDB3-434E-BF65-591128E14682}" dt="2021-03-14T18:48:45.745" v="28" actId="1076"/>
          <ac:spMkLst>
            <pc:docMk/>
            <pc:sldMk cId="3643381412" sldId="261"/>
            <ac:spMk id="4" creationId="{EDA4651A-8A64-409D-A6FF-184CBA5AC781}"/>
          </ac:spMkLst>
        </pc:spChg>
        <pc:picChg chg="mod ord">
          <ac:chgData name="Alexandra Ernst" userId="d1759478-5c33-4ffe-b33a-08a7fff1ec94" providerId="ADAL" clId="{7EA4DE5B-EDB3-434E-BF65-591128E14682}" dt="2021-03-14T18:48:42.302" v="27" actId="1076"/>
          <ac:picMkLst>
            <pc:docMk/>
            <pc:sldMk cId="3643381412" sldId="261"/>
            <ac:picMk id="3" creationId="{950C3004-F14B-4AD2-B4B5-5200334992B9}"/>
          </ac:picMkLst>
        </pc:picChg>
      </pc:sldChg>
      <pc:sldChg chg="modSp mod modTransition">
        <pc:chgData name="Alexandra Ernst" userId="d1759478-5c33-4ffe-b33a-08a7fff1ec94" providerId="ADAL" clId="{7EA4DE5B-EDB3-434E-BF65-591128E14682}" dt="2021-03-14T19:07:36.084" v="119"/>
        <pc:sldMkLst>
          <pc:docMk/>
          <pc:sldMk cId="2701596095" sldId="262"/>
        </pc:sldMkLst>
        <pc:picChg chg="mod">
          <ac:chgData name="Alexandra Ernst" userId="d1759478-5c33-4ffe-b33a-08a7fff1ec94" providerId="ADAL" clId="{7EA4DE5B-EDB3-434E-BF65-591128E14682}" dt="2021-03-14T18:48:56.233" v="30" actId="1076"/>
          <ac:picMkLst>
            <pc:docMk/>
            <pc:sldMk cId="2701596095" sldId="262"/>
            <ac:picMk id="5" creationId="{37B4F694-7559-485F-850C-ED81F9CDF743}"/>
          </ac:picMkLst>
        </pc:picChg>
      </pc:sldChg>
      <pc:sldChg chg="modSp mod modTransition">
        <pc:chgData name="Alexandra Ernst" userId="d1759478-5c33-4ffe-b33a-08a7fff1ec94" providerId="ADAL" clId="{7EA4DE5B-EDB3-434E-BF65-591128E14682}" dt="2021-03-14T19:07:36.084" v="119"/>
        <pc:sldMkLst>
          <pc:docMk/>
          <pc:sldMk cId="397005307" sldId="263"/>
        </pc:sldMkLst>
        <pc:picChg chg="mod">
          <ac:chgData name="Alexandra Ernst" userId="d1759478-5c33-4ffe-b33a-08a7fff1ec94" providerId="ADAL" clId="{7EA4DE5B-EDB3-434E-BF65-591128E14682}" dt="2021-03-14T18:49:15.551" v="31" actId="1076"/>
          <ac:picMkLst>
            <pc:docMk/>
            <pc:sldMk cId="397005307" sldId="263"/>
            <ac:picMk id="3" creationId="{90FE8FBB-9F55-490E-8B07-CC9693B89039}"/>
          </ac:picMkLst>
        </pc:picChg>
      </pc:sldChg>
      <pc:sldChg chg="addSp delSp modSp new mod modTransition setBg addAnim delAnim">
        <pc:chgData name="Alexandra Ernst" userId="d1759478-5c33-4ffe-b33a-08a7fff1ec94" providerId="ADAL" clId="{7EA4DE5B-EDB3-434E-BF65-591128E14682}" dt="2021-03-14T19:07:36.084" v="119"/>
        <pc:sldMkLst>
          <pc:docMk/>
          <pc:sldMk cId="3343920105" sldId="264"/>
        </pc:sldMkLst>
        <pc:spChg chg="mod ord">
          <ac:chgData name="Alexandra Ernst" userId="d1759478-5c33-4ffe-b33a-08a7fff1ec94" providerId="ADAL" clId="{7EA4DE5B-EDB3-434E-BF65-591128E14682}" dt="2021-03-14T18:58:04.935" v="87" actId="26606"/>
          <ac:spMkLst>
            <pc:docMk/>
            <pc:sldMk cId="3343920105" sldId="264"/>
            <ac:spMk id="2" creationId="{ECB7E503-CBEE-419D-8AD2-5E0D2802260E}"/>
          </ac:spMkLst>
        </pc:spChg>
        <pc:spChg chg="add del">
          <ac:chgData name="Alexandra Ernst" userId="d1759478-5c33-4ffe-b33a-08a7fff1ec94" providerId="ADAL" clId="{7EA4DE5B-EDB3-434E-BF65-591128E14682}" dt="2021-03-14T18:57:53.414" v="77" actId="26606"/>
          <ac:spMkLst>
            <pc:docMk/>
            <pc:sldMk cId="3343920105" sldId="264"/>
            <ac:spMk id="13" creationId="{C6B8CC7F-3622-46E3-9272-E1956397D21B}"/>
          </ac:spMkLst>
        </pc:spChg>
        <pc:spChg chg="add del">
          <ac:chgData name="Alexandra Ernst" userId="d1759478-5c33-4ffe-b33a-08a7fff1ec94" providerId="ADAL" clId="{7EA4DE5B-EDB3-434E-BF65-591128E14682}" dt="2021-03-14T18:57:53.414" v="77" actId="26606"/>
          <ac:spMkLst>
            <pc:docMk/>
            <pc:sldMk cId="3343920105" sldId="264"/>
            <ac:spMk id="15" creationId="{F3FE55B4-2EE5-4A4A-AD80-1A14F660FEF5}"/>
          </ac:spMkLst>
        </pc:spChg>
        <pc:spChg chg="add del">
          <ac:chgData name="Alexandra Ernst" userId="d1759478-5c33-4ffe-b33a-08a7fff1ec94" providerId="ADAL" clId="{7EA4DE5B-EDB3-434E-BF65-591128E14682}" dt="2021-03-14T18:57:53.414" v="77" actId="26606"/>
          <ac:spMkLst>
            <pc:docMk/>
            <pc:sldMk cId="3343920105" sldId="264"/>
            <ac:spMk id="19" creationId="{F62B8A8C-A996-46DA-AB61-1A4DD707348F}"/>
          </ac:spMkLst>
        </pc:spChg>
        <pc:spChg chg="add del">
          <ac:chgData name="Alexandra Ernst" userId="d1759478-5c33-4ffe-b33a-08a7fff1ec94" providerId="ADAL" clId="{7EA4DE5B-EDB3-434E-BF65-591128E14682}" dt="2021-03-14T18:57:53.414" v="77" actId="26606"/>
          <ac:spMkLst>
            <pc:docMk/>
            <pc:sldMk cId="3343920105" sldId="264"/>
            <ac:spMk id="21" creationId="{F429BE5F-6DE0-4144-A557-3BE62DC2D816}"/>
          </ac:spMkLst>
        </pc:spChg>
        <pc:spChg chg="add del">
          <ac:chgData name="Alexandra Ernst" userId="d1759478-5c33-4ffe-b33a-08a7fff1ec94" providerId="ADAL" clId="{7EA4DE5B-EDB3-434E-BF65-591128E14682}" dt="2021-03-14T18:57:53.414" v="77" actId="26606"/>
          <ac:spMkLst>
            <pc:docMk/>
            <pc:sldMk cId="3343920105" sldId="264"/>
            <ac:spMk id="23" creationId="{CE1EFC02-FB03-4241-83C8-4FBA4CAD6570}"/>
          </ac:spMkLst>
        </pc:spChg>
        <pc:spChg chg="add del">
          <ac:chgData name="Alexandra Ernst" userId="d1759478-5c33-4ffe-b33a-08a7fff1ec94" providerId="ADAL" clId="{7EA4DE5B-EDB3-434E-BF65-591128E14682}" dt="2021-03-14T18:57:57.027" v="80" actId="26606"/>
          <ac:spMkLst>
            <pc:docMk/>
            <pc:sldMk cId="3343920105" sldId="264"/>
            <ac:spMk id="25" creationId="{605494DE-B078-4D87-BB01-C84320618DAD}"/>
          </ac:spMkLst>
        </pc:spChg>
        <pc:spChg chg="add del">
          <ac:chgData name="Alexandra Ernst" userId="d1759478-5c33-4ffe-b33a-08a7fff1ec94" providerId="ADAL" clId="{7EA4DE5B-EDB3-434E-BF65-591128E14682}" dt="2021-03-14T18:57:57.027" v="80" actId="26606"/>
          <ac:spMkLst>
            <pc:docMk/>
            <pc:sldMk cId="3343920105" sldId="264"/>
            <ac:spMk id="26" creationId="{9A0576B0-CD8C-4661-95C8-A9F2CE7CDDB0}"/>
          </ac:spMkLst>
        </pc:spChg>
        <pc:spChg chg="add del">
          <ac:chgData name="Alexandra Ernst" userId="d1759478-5c33-4ffe-b33a-08a7fff1ec94" providerId="ADAL" clId="{7EA4DE5B-EDB3-434E-BF65-591128E14682}" dt="2021-03-14T18:57:57.027" v="80" actId="26606"/>
          <ac:spMkLst>
            <pc:docMk/>
            <pc:sldMk cId="3343920105" sldId="264"/>
            <ac:spMk id="27" creationId="{3FF60E2B-3919-423C-B1FF-56CDE6681165}"/>
          </ac:spMkLst>
        </pc:spChg>
        <pc:spChg chg="add del">
          <ac:chgData name="Alexandra Ernst" userId="d1759478-5c33-4ffe-b33a-08a7fff1ec94" providerId="ADAL" clId="{7EA4DE5B-EDB3-434E-BF65-591128E14682}" dt="2021-03-14T18:57:58.071" v="82" actId="26606"/>
          <ac:spMkLst>
            <pc:docMk/>
            <pc:sldMk cId="3343920105" sldId="264"/>
            <ac:spMk id="29" creationId="{96918796-2918-40D6-BE3A-4600C47FCD42}"/>
          </ac:spMkLst>
        </pc:spChg>
        <pc:spChg chg="add del">
          <ac:chgData name="Alexandra Ernst" userId="d1759478-5c33-4ffe-b33a-08a7fff1ec94" providerId="ADAL" clId="{7EA4DE5B-EDB3-434E-BF65-591128E14682}" dt="2021-03-14T18:58:01.582" v="84" actId="26606"/>
          <ac:spMkLst>
            <pc:docMk/>
            <pc:sldMk cId="3343920105" sldId="264"/>
            <ac:spMk id="38" creationId="{7316481C-0A49-4796-812B-0D64F063B720}"/>
          </ac:spMkLst>
        </pc:spChg>
        <pc:spChg chg="add del">
          <ac:chgData name="Alexandra Ernst" userId="d1759478-5c33-4ffe-b33a-08a7fff1ec94" providerId="ADAL" clId="{7EA4DE5B-EDB3-434E-BF65-591128E14682}" dt="2021-03-14T18:58:01.582" v="84" actId="26606"/>
          <ac:spMkLst>
            <pc:docMk/>
            <pc:sldMk cId="3343920105" sldId="264"/>
            <ac:spMk id="39" creationId="{D9F5512A-48E1-4C07-B75E-3CCC517B6804}"/>
          </ac:spMkLst>
        </pc:spChg>
        <pc:spChg chg="add del">
          <ac:chgData name="Alexandra Ernst" userId="d1759478-5c33-4ffe-b33a-08a7fff1ec94" providerId="ADAL" clId="{7EA4DE5B-EDB3-434E-BF65-591128E14682}" dt="2021-03-14T18:58:01.582" v="84" actId="26606"/>
          <ac:spMkLst>
            <pc:docMk/>
            <pc:sldMk cId="3343920105" sldId="264"/>
            <ac:spMk id="40" creationId="{A5271697-90F1-4A23-8EF2-0179F2EAFACB}"/>
          </ac:spMkLst>
        </pc:spChg>
        <pc:spChg chg="add del">
          <ac:chgData name="Alexandra Ernst" userId="d1759478-5c33-4ffe-b33a-08a7fff1ec94" providerId="ADAL" clId="{7EA4DE5B-EDB3-434E-BF65-591128E14682}" dt="2021-03-14T18:58:04.927" v="86" actId="26606"/>
          <ac:spMkLst>
            <pc:docMk/>
            <pc:sldMk cId="3343920105" sldId="264"/>
            <ac:spMk id="50" creationId="{CDA1A2E9-63FE-408D-A803-8E306ECAB4B3}"/>
          </ac:spMkLst>
        </pc:spChg>
        <pc:spChg chg="add del">
          <ac:chgData name="Alexandra Ernst" userId="d1759478-5c33-4ffe-b33a-08a7fff1ec94" providerId="ADAL" clId="{7EA4DE5B-EDB3-434E-BF65-591128E14682}" dt="2021-03-14T18:58:04.927" v="86" actId="26606"/>
          <ac:spMkLst>
            <pc:docMk/>
            <pc:sldMk cId="3343920105" sldId="264"/>
            <ac:spMk id="51" creationId="{FB2B6738-30C2-42E0-92BA-500EEE519974}"/>
          </ac:spMkLst>
        </pc:spChg>
        <pc:spChg chg="add del">
          <ac:chgData name="Alexandra Ernst" userId="d1759478-5c33-4ffe-b33a-08a7fff1ec94" providerId="ADAL" clId="{7EA4DE5B-EDB3-434E-BF65-591128E14682}" dt="2021-03-14T18:58:04.927" v="86" actId="26606"/>
          <ac:spMkLst>
            <pc:docMk/>
            <pc:sldMk cId="3343920105" sldId="264"/>
            <ac:spMk id="52" creationId="{FBE9F90C-C163-435B-9A68-D15C92D1CF2B}"/>
          </ac:spMkLst>
        </pc:spChg>
        <pc:spChg chg="add del">
          <ac:chgData name="Alexandra Ernst" userId="d1759478-5c33-4ffe-b33a-08a7fff1ec94" providerId="ADAL" clId="{7EA4DE5B-EDB3-434E-BF65-591128E14682}" dt="2021-03-14T18:58:04.927" v="86" actId="26606"/>
          <ac:spMkLst>
            <pc:docMk/>
            <pc:sldMk cId="3343920105" sldId="264"/>
            <ac:spMk id="53" creationId="{736FE8F5-3FB3-48E6-995A-0B23EE9E182B}"/>
          </ac:spMkLst>
        </pc:spChg>
        <pc:spChg chg="add del">
          <ac:chgData name="Alexandra Ernst" userId="d1759478-5c33-4ffe-b33a-08a7fff1ec94" providerId="ADAL" clId="{7EA4DE5B-EDB3-434E-BF65-591128E14682}" dt="2021-03-14T18:58:04.927" v="86" actId="26606"/>
          <ac:spMkLst>
            <pc:docMk/>
            <pc:sldMk cId="3343920105" sldId="264"/>
            <ac:spMk id="54" creationId="{A4977D79-90D9-48E1-B887-CE7ABE7A7E53}"/>
          </ac:spMkLst>
        </pc:spChg>
        <pc:spChg chg="add del">
          <ac:chgData name="Alexandra Ernst" userId="d1759478-5c33-4ffe-b33a-08a7fff1ec94" providerId="ADAL" clId="{7EA4DE5B-EDB3-434E-BF65-591128E14682}" dt="2021-03-14T18:58:04.927" v="86" actId="26606"/>
          <ac:spMkLst>
            <pc:docMk/>
            <pc:sldMk cId="3343920105" sldId="264"/>
            <ac:spMk id="55" creationId="{1A882A9F-F4E9-4E23-8F0B-20B5DF42EAA9}"/>
          </ac:spMkLst>
        </pc:spChg>
        <pc:spChg chg="add del">
          <ac:chgData name="Alexandra Ernst" userId="d1759478-5c33-4ffe-b33a-08a7fff1ec94" providerId="ADAL" clId="{7EA4DE5B-EDB3-434E-BF65-591128E14682}" dt="2021-03-14T18:58:04.927" v="86" actId="26606"/>
          <ac:spMkLst>
            <pc:docMk/>
            <pc:sldMk cId="3343920105" sldId="264"/>
            <ac:spMk id="56" creationId="{05B90C22-87CC-4834-9BCA-D90C15710D0F}"/>
          </ac:spMkLst>
        </pc:spChg>
        <pc:spChg chg="add">
          <ac:chgData name="Alexandra Ernst" userId="d1759478-5c33-4ffe-b33a-08a7fff1ec94" providerId="ADAL" clId="{7EA4DE5B-EDB3-434E-BF65-591128E14682}" dt="2021-03-14T18:58:04.935" v="87" actId="26606"/>
          <ac:spMkLst>
            <pc:docMk/>
            <pc:sldMk cId="3343920105" sldId="264"/>
            <ac:spMk id="59" creationId="{247AB924-1B87-43FC-B7C7-B112D5C51A0E}"/>
          </ac:spMkLst>
        </pc:spChg>
        <pc:grpChg chg="add del">
          <ac:chgData name="Alexandra Ernst" userId="d1759478-5c33-4ffe-b33a-08a7fff1ec94" providerId="ADAL" clId="{7EA4DE5B-EDB3-434E-BF65-591128E14682}" dt="2021-03-14T18:58:01.582" v="84" actId="26606"/>
          <ac:grpSpMkLst>
            <pc:docMk/>
            <pc:sldMk cId="3343920105" sldId="264"/>
            <ac:grpSpMk id="41" creationId="{1F49CE81-B2F4-47B2-9D4A-886DCE0A8404}"/>
          </ac:grpSpMkLst>
        </pc:grpChg>
        <pc:picChg chg="add mod ord">
          <ac:chgData name="Alexandra Ernst" userId="d1759478-5c33-4ffe-b33a-08a7fff1ec94" providerId="ADAL" clId="{7EA4DE5B-EDB3-434E-BF65-591128E14682}" dt="2021-03-14T18:58:26.190" v="89" actId="27614"/>
          <ac:picMkLst>
            <pc:docMk/>
            <pc:sldMk cId="3343920105" sldId="264"/>
            <ac:picMk id="4" creationId="{D3E052C7-1766-470E-8E95-69080F10ACC7}"/>
          </ac:picMkLst>
        </pc:picChg>
        <pc:picChg chg="add mod ord">
          <ac:chgData name="Alexandra Ernst" userId="d1759478-5c33-4ffe-b33a-08a7fff1ec94" providerId="ADAL" clId="{7EA4DE5B-EDB3-434E-BF65-591128E14682}" dt="2021-03-14T18:58:26.002" v="88" actId="27614"/>
          <ac:picMkLst>
            <pc:docMk/>
            <pc:sldMk cId="3343920105" sldId="264"/>
            <ac:picMk id="6" creationId="{96B43D5A-BB70-4EFF-8D34-0131D91E6A32}"/>
          </ac:picMkLst>
        </pc:picChg>
        <pc:picChg chg="add mod ord">
          <ac:chgData name="Alexandra Ernst" userId="d1759478-5c33-4ffe-b33a-08a7fff1ec94" providerId="ADAL" clId="{7EA4DE5B-EDB3-434E-BF65-591128E14682}" dt="2021-03-14T18:58:04.935" v="87" actId="26606"/>
          <ac:picMkLst>
            <pc:docMk/>
            <pc:sldMk cId="3343920105" sldId="264"/>
            <ac:picMk id="8" creationId="{FE636270-0998-4543-B404-1C26669FE24A}"/>
          </ac:picMkLst>
        </pc:picChg>
        <pc:picChg chg="add del">
          <ac:chgData name="Alexandra Ernst" userId="d1759478-5c33-4ffe-b33a-08a7fff1ec94" providerId="ADAL" clId="{7EA4DE5B-EDB3-434E-BF65-591128E14682}" dt="2021-03-14T18:57:53.414" v="77" actId="26606"/>
          <ac:picMkLst>
            <pc:docMk/>
            <pc:sldMk cId="3343920105" sldId="264"/>
            <ac:picMk id="17" creationId="{7267E9C1-58F1-46EE-9BBE-108764BF9E2F}"/>
          </ac:picMkLst>
        </pc:picChg>
        <pc:cxnChg chg="add">
          <ac:chgData name="Alexandra Ernst" userId="d1759478-5c33-4ffe-b33a-08a7fff1ec94" providerId="ADAL" clId="{7EA4DE5B-EDB3-434E-BF65-591128E14682}" dt="2021-03-14T18:58:04.935" v="87" actId="26606"/>
          <ac:cxnSpMkLst>
            <pc:docMk/>
            <pc:sldMk cId="3343920105" sldId="264"/>
            <ac:cxnSpMk id="58" creationId="{99AE2756-0FC4-4155-83E7-58AAAB63E757}"/>
          </ac:cxnSpMkLst>
        </pc:cxnChg>
        <pc:cxnChg chg="add">
          <ac:chgData name="Alexandra Ernst" userId="d1759478-5c33-4ffe-b33a-08a7fff1ec94" providerId="ADAL" clId="{7EA4DE5B-EDB3-434E-BF65-591128E14682}" dt="2021-03-14T18:58:04.935" v="87" actId="26606"/>
          <ac:cxnSpMkLst>
            <pc:docMk/>
            <pc:sldMk cId="3343920105" sldId="264"/>
            <ac:cxnSpMk id="60" creationId="{818DC98F-4057-4645-B948-F604F39A9CFE}"/>
          </ac:cxnSpMkLst>
        </pc:cxnChg>
        <pc:cxnChg chg="add">
          <ac:chgData name="Alexandra Ernst" userId="d1759478-5c33-4ffe-b33a-08a7fff1ec94" providerId="ADAL" clId="{7EA4DE5B-EDB3-434E-BF65-591128E14682}" dt="2021-03-14T18:58:04.935" v="87" actId="26606"/>
          <ac:cxnSpMkLst>
            <pc:docMk/>
            <pc:sldMk cId="3343920105" sldId="264"/>
            <ac:cxnSpMk id="61" creationId="{DAD2B705-4A9B-408D-AA80-4F41045E09DE}"/>
          </ac:cxnSpMkLst>
        </pc:cxnChg>
      </pc:sldChg>
      <pc:sldChg chg="addSp delSp modSp new mod">
        <pc:chgData name="Alexandra Ernst" userId="d1759478-5c33-4ffe-b33a-08a7fff1ec94" providerId="ADAL" clId="{7EA4DE5B-EDB3-434E-BF65-591128E14682}" dt="2021-03-20T15:02:32.430" v="936" actId="20577"/>
        <pc:sldMkLst>
          <pc:docMk/>
          <pc:sldMk cId="3248934337" sldId="265"/>
        </pc:sldMkLst>
        <pc:spChg chg="mod">
          <ac:chgData name="Alexandra Ernst" userId="d1759478-5c33-4ffe-b33a-08a7fff1ec94" providerId="ADAL" clId="{7EA4DE5B-EDB3-434E-BF65-591128E14682}" dt="2021-03-20T15:02:32.430" v="936" actId="20577"/>
          <ac:spMkLst>
            <pc:docMk/>
            <pc:sldMk cId="3248934337" sldId="265"/>
            <ac:spMk id="2" creationId="{BF89BDFF-2E21-4C72-BE3F-C3E513104646}"/>
          </ac:spMkLst>
        </pc:spChg>
        <pc:spChg chg="add del mod">
          <ac:chgData name="Alexandra Ernst" userId="d1759478-5c33-4ffe-b33a-08a7fff1ec94" providerId="ADAL" clId="{7EA4DE5B-EDB3-434E-BF65-591128E14682}" dt="2021-03-20T15:01:29.357" v="881" actId="478"/>
          <ac:spMkLst>
            <pc:docMk/>
            <pc:sldMk cId="3248934337" sldId="265"/>
            <ac:spMk id="6" creationId="{BDE076A2-6F53-4A38-932F-21136FF1E42B}"/>
          </ac:spMkLst>
        </pc:spChg>
        <pc:spChg chg="add">
          <ac:chgData name="Alexandra Ernst" userId="d1759478-5c33-4ffe-b33a-08a7fff1ec94" providerId="ADAL" clId="{7EA4DE5B-EDB3-434E-BF65-591128E14682}" dt="2021-03-20T15:01:46.923" v="883" actId="22"/>
          <ac:spMkLst>
            <pc:docMk/>
            <pc:sldMk cId="3248934337" sldId="265"/>
            <ac:spMk id="8" creationId="{FE1D7BD3-6740-42BC-B702-EB1E8BED0694}"/>
          </ac:spMkLst>
        </pc:spChg>
        <pc:picChg chg="add del mod">
          <ac:chgData name="Alexandra Ernst" userId="d1759478-5c33-4ffe-b33a-08a7fff1ec94" providerId="ADAL" clId="{7EA4DE5B-EDB3-434E-BF65-591128E14682}" dt="2021-03-20T15:01:30.277" v="882" actId="478"/>
          <ac:picMkLst>
            <pc:docMk/>
            <pc:sldMk cId="3248934337" sldId="265"/>
            <ac:picMk id="4" creationId="{45DFD3AF-4781-4AF2-BA26-07EECC93E978}"/>
          </ac:picMkLst>
        </pc:picChg>
        <pc:picChg chg="add mod">
          <ac:chgData name="Alexandra Ernst" userId="d1759478-5c33-4ffe-b33a-08a7fff1ec94" providerId="ADAL" clId="{7EA4DE5B-EDB3-434E-BF65-591128E14682}" dt="2021-03-20T15:02:09.931" v="886" actId="1076"/>
          <ac:picMkLst>
            <pc:docMk/>
            <pc:sldMk cId="3248934337" sldId="265"/>
            <ac:picMk id="5" creationId="{FA620C1F-38F7-4CC9-9B19-5EB9590A0152}"/>
          </ac:picMkLst>
        </pc:picChg>
        <pc:picChg chg="add mod">
          <ac:chgData name="Alexandra Ernst" userId="d1759478-5c33-4ffe-b33a-08a7fff1ec94" providerId="ADAL" clId="{7EA4DE5B-EDB3-434E-BF65-591128E14682}" dt="2021-03-14T19:37:46.845" v="381" actId="1076"/>
          <ac:picMkLst>
            <pc:docMk/>
            <pc:sldMk cId="3248934337" sldId="265"/>
            <ac:picMk id="7" creationId="{A4F2C22B-95A2-4470-9BC6-3ADC103D03C1}"/>
          </ac:picMkLst>
        </pc:picChg>
      </pc:sldChg>
      <pc:sldChg chg="addSp delSp modSp new mod setBg">
        <pc:chgData name="Alexandra Ernst" userId="d1759478-5c33-4ffe-b33a-08a7fff1ec94" providerId="ADAL" clId="{7EA4DE5B-EDB3-434E-BF65-591128E14682}" dt="2021-03-20T17:36:44.899" v="1190" actId="20577"/>
        <pc:sldMkLst>
          <pc:docMk/>
          <pc:sldMk cId="1840404996" sldId="266"/>
        </pc:sldMkLst>
        <pc:spChg chg="mod">
          <ac:chgData name="Alexandra Ernst" userId="d1759478-5c33-4ffe-b33a-08a7fff1ec94" providerId="ADAL" clId="{7EA4DE5B-EDB3-434E-BF65-591128E14682}" dt="2021-03-20T14:55:59.594" v="879" actId="26606"/>
          <ac:spMkLst>
            <pc:docMk/>
            <pc:sldMk cId="1840404996" sldId="266"/>
            <ac:spMk id="2" creationId="{EF1F53C2-3145-4C7E-B514-4134F334AB2F}"/>
          </ac:spMkLst>
        </pc:spChg>
        <pc:spChg chg="del mod">
          <ac:chgData name="Alexandra Ernst" userId="d1759478-5c33-4ffe-b33a-08a7fff1ec94" providerId="ADAL" clId="{7EA4DE5B-EDB3-434E-BF65-591128E14682}" dt="2021-03-20T14:55:59.594" v="879" actId="26606"/>
          <ac:spMkLst>
            <pc:docMk/>
            <pc:sldMk cId="1840404996" sldId="266"/>
            <ac:spMk id="3" creationId="{9260650C-8326-4758-B33C-B3C36D8A3541}"/>
          </ac:spMkLst>
        </pc:spChg>
        <pc:spChg chg="add">
          <ac:chgData name="Alexandra Ernst" userId="d1759478-5c33-4ffe-b33a-08a7fff1ec94" providerId="ADAL" clId="{7EA4DE5B-EDB3-434E-BF65-591128E14682}" dt="2021-03-20T14:55:59.594" v="879" actId="26606"/>
          <ac:spMkLst>
            <pc:docMk/>
            <pc:sldMk cId="1840404996" sldId="266"/>
            <ac:spMk id="9" creationId="{1D63C574-BFD2-41A1-A567-B0C3CC7FDD4F}"/>
          </ac:spMkLst>
        </pc:spChg>
        <pc:spChg chg="add">
          <ac:chgData name="Alexandra Ernst" userId="d1759478-5c33-4ffe-b33a-08a7fff1ec94" providerId="ADAL" clId="{7EA4DE5B-EDB3-434E-BF65-591128E14682}" dt="2021-03-20T14:55:59.594" v="879" actId="26606"/>
          <ac:spMkLst>
            <pc:docMk/>
            <pc:sldMk cId="1840404996" sldId="266"/>
            <ac:spMk id="11" creationId="{E2A46BAB-8C31-42B2-90E8-B26DD3E81D37}"/>
          </ac:spMkLst>
        </pc:spChg>
        <pc:grpChg chg="add">
          <ac:chgData name="Alexandra Ernst" userId="d1759478-5c33-4ffe-b33a-08a7fff1ec94" providerId="ADAL" clId="{7EA4DE5B-EDB3-434E-BF65-591128E14682}" dt="2021-03-20T14:55:59.594" v="879" actId="26606"/>
          <ac:grpSpMkLst>
            <pc:docMk/>
            <pc:sldMk cId="1840404996" sldId="266"/>
            <ac:grpSpMk id="13" creationId="{B3F7A3C7-0737-4E57-B30E-8EEFE638B401}"/>
          </ac:grpSpMkLst>
        </pc:grpChg>
        <pc:grpChg chg="add">
          <ac:chgData name="Alexandra Ernst" userId="d1759478-5c33-4ffe-b33a-08a7fff1ec94" providerId="ADAL" clId="{7EA4DE5B-EDB3-434E-BF65-591128E14682}" dt="2021-03-20T14:55:59.594" v="879" actId="26606"/>
          <ac:grpSpMkLst>
            <pc:docMk/>
            <pc:sldMk cId="1840404996" sldId="266"/>
            <ac:grpSpMk id="17" creationId="{43F5E015-E085-4624-B431-B42414448684}"/>
          </ac:grpSpMkLst>
        </pc:grpChg>
        <pc:graphicFrameChg chg="add mod">
          <ac:chgData name="Alexandra Ernst" userId="d1759478-5c33-4ffe-b33a-08a7fff1ec94" providerId="ADAL" clId="{7EA4DE5B-EDB3-434E-BF65-591128E14682}" dt="2021-03-20T17:36:44.899" v="1190" actId="20577"/>
          <ac:graphicFrameMkLst>
            <pc:docMk/>
            <pc:sldMk cId="1840404996" sldId="266"/>
            <ac:graphicFrameMk id="5" creationId="{5FA3E094-CFE9-4F79-A405-9225E2928BAA}"/>
          </ac:graphicFrameMkLst>
        </pc:graphicFrameChg>
      </pc:sldChg>
      <pc:sldChg chg="addSp delSp modSp new mod setBg">
        <pc:chgData name="Alexandra Ernst" userId="d1759478-5c33-4ffe-b33a-08a7fff1ec94" providerId="ADAL" clId="{7EA4DE5B-EDB3-434E-BF65-591128E14682}" dt="2021-03-20T17:39:27.133" v="1211" actId="403"/>
        <pc:sldMkLst>
          <pc:docMk/>
          <pc:sldMk cId="3688595657" sldId="267"/>
        </pc:sldMkLst>
        <pc:spChg chg="mod">
          <ac:chgData name="Alexandra Ernst" userId="d1759478-5c33-4ffe-b33a-08a7fff1ec94" providerId="ADAL" clId="{7EA4DE5B-EDB3-434E-BF65-591128E14682}" dt="2021-03-20T14:54:21.422" v="857" actId="26606"/>
          <ac:spMkLst>
            <pc:docMk/>
            <pc:sldMk cId="3688595657" sldId="267"/>
            <ac:spMk id="2" creationId="{AEB7154D-A73B-4571-88B3-AA16434AC66C}"/>
          </ac:spMkLst>
        </pc:spChg>
        <pc:spChg chg="add del mod">
          <ac:chgData name="Alexandra Ernst" userId="d1759478-5c33-4ffe-b33a-08a7fff1ec94" providerId="ADAL" clId="{7EA4DE5B-EDB3-434E-BF65-591128E14682}" dt="2021-03-20T14:54:21.422" v="857" actId="26606"/>
          <ac:spMkLst>
            <pc:docMk/>
            <pc:sldMk cId="3688595657" sldId="267"/>
            <ac:spMk id="3" creationId="{56C6B582-6C44-40FA-8020-246243907C43}"/>
          </ac:spMkLst>
        </pc:spChg>
        <pc:spChg chg="add del mod">
          <ac:chgData name="Alexandra Ernst" userId="d1759478-5c33-4ffe-b33a-08a7fff1ec94" providerId="ADAL" clId="{7EA4DE5B-EDB3-434E-BF65-591128E14682}" dt="2021-03-20T14:47:04.965" v="759"/>
          <ac:spMkLst>
            <pc:docMk/>
            <pc:sldMk cId="3688595657" sldId="267"/>
            <ac:spMk id="5" creationId="{A8831FD6-2BE4-4323-8352-EDD5CBF4C57B}"/>
          </ac:spMkLst>
        </pc:spChg>
        <pc:spChg chg="add del">
          <ac:chgData name="Alexandra Ernst" userId="d1759478-5c33-4ffe-b33a-08a7fff1ec94" providerId="ADAL" clId="{7EA4DE5B-EDB3-434E-BF65-591128E14682}" dt="2021-03-20T14:53:54.711" v="852" actId="26606"/>
          <ac:spMkLst>
            <pc:docMk/>
            <pc:sldMk cId="3688595657" sldId="267"/>
            <ac:spMk id="8" creationId="{5A0118C5-4F8D-4CF4-BADD-53FEACC6C42A}"/>
          </ac:spMkLst>
        </pc:spChg>
        <pc:spChg chg="add del">
          <ac:chgData name="Alexandra Ernst" userId="d1759478-5c33-4ffe-b33a-08a7fff1ec94" providerId="ADAL" clId="{7EA4DE5B-EDB3-434E-BF65-591128E14682}" dt="2021-03-20T14:53:54.711" v="852" actId="26606"/>
          <ac:spMkLst>
            <pc:docMk/>
            <pc:sldMk cId="3688595657" sldId="267"/>
            <ac:spMk id="10" creationId="{4E0A5C5C-2A95-428E-9F6A-0D29EBD57C9F}"/>
          </ac:spMkLst>
        </pc:spChg>
        <pc:spChg chg="add del">
          <ac:chgData name="Alexandra Ernst" userId="d1759478-5c33-4ffe-b33a-08a7fff1ec94" providerId="ADAL" clId="{7EA4DE5B-EDB3-434E-BF65-591128E14682}" dt="2021-03-20T14:53:54.711" v="852" actId="26606"/>
          <ac:spMkLst>
            <pc:docMk/>
            <pc:sldMk cId="3688595657" sldId="267"/>
            <ac:spMk id="12" creationId="{1056F38F-7C4E-461D-8709-7D0024AE1F79}"/>
          </ac:spMkLst>
        </pc:spChg>
        <pc:spChg chg="add del">
          <ac:chgData name="Alexandra Ernst" userId="d1759478-5c33-4ffe-b33a-08a7fff1ec94" providerId="ADAL" clId="{7EA4DE5B-EDB3-434E-BF65-591128E14682}" dt="2021-03-20T14:53:54.711" v="852" actId="26606"/>
          <ac:spMkLst>
            <pc:docMk/>
            <pc:sldMk cId="3688595657" sldId="267"/>
            <ac:spMk id="14" creationId="{C7278469-3C3C-49CE-AEEE-E176A4900B78}"/>
          </ac:spMkLst>
        </pc:spChg>
        <pc:spChg chg="add del">
          <ac:chgData name="Alexandra Ernst" userId="d1759478-5c33-4ffe-b33a-08a7fff1ec94" providerId="ADAL" clId="{7EA4DE5B-EDB3-434E-BF65-591128E14682}" dt="2021-03-20T14:54:21.406" v="856" actId="26606"/>
          <ac:spMkLst>
            <pc:docMk/>
            <pc:sldMk cId="3688595657" sldId="267"/>
            <ac:spMk id="15" creationId="{2C1BBA94-3F40-40AA-8BB9-E69E25E537C1}"/>
          </ac:spMkLst>
        </pc:spChg>
        <pc:spChg chg="add del">
          <ac:chgData name="Alexandra Ernst" userId="d1759478-5c33-4ffe-b33a-08a7fff1ec94" providerId="ADAL" clId="{7EA4DE5B-EDB3-434E-BF65-591128E14682}" dt="2021-03-20T14:53:54.711" v="852" actId="26606"/>
          <ac:spMkLst>
            <pc:docMk/>
            <pc:sldMk cId="3688595657" sldId="267"/>
            <ac:spMk id="20" creationId="{4C6598AB-1C17-4D54-951C-A082D94ACB7A}"/>
          </ac:spMkLst>
        </pc:spChg>
        <pc:spChg chg="add del">
          <ac:chgData name="Alexandra Ernst" userId="d1759478-5c33-4ffe-b33a-08a7fff1ec94" providerId="ADAL" clId="{7EA4DE5B-EDB3-434E-BF65-591128E14682}" dt="2021-03-20T14:53:54.711" v="852" actId="26606"/>
          <ac:spMkLst>
            <pc:docMk/>
            <pc:sldMk cId="3688595657" sldId="267"/>
            <ac:spMk id="22" creationId="{C83B66D7-137D-4AC1-B172-53D60F08BEB5}"/>
          </ac:spMkLst>
        </pc:spChg>
        <pc:spChg chg="add del">
          <ac:chgData name="Alexandra Ernst" userId="d1759478-5c33-4ffe-b33a-08a7fff1ec94" providerId="ADAL" clId="{7EA4DE5B-EDB3-434E-BF65-591128E14682}" dt="2021-03-20T14:53:54.711" v="852" actId="26606"/>
          <ac:spMkLst>
            <pc:docMk/>
            <pc:sldMk cId="3688595657" sldId="267"/>
            <ac:spMk id="24" creationId="{F6B92503-6984-4D15-8B98-8718709B785D}"/>
          </ac:spMkLst>
        </pc:spChg>
        <pc:spChg chg="add del">
          <ac:chgData name="Alexandra Ernst" userId="d1759478-5c33-4ffe-b33a-08a7fff1ec94" providerId="ADAL" clId="{7EA4DE5B-EDB3-434E-BF65-591128E14682}" dt="2021-03-20T14:53:54.711" v="852" actId="26606"/>
          <ac:spMkLst>
            <pc:docMk/>
            <pc:sldMk cId="3688595657" sldId="267"/>
            <ac:spMk id="26" creationId="{08DDF938-524E-4C18-A47D-C00627832366}"/>
          </ac:spMkLst>
        </pc:spChg>
        <pc:spChg chg="add del">
          <ac:chgData name="Alexandra Ernst" userId="d1759478-5c33-4ffe-b33a-08a7fff1ec94" providerId="ADAL" clId="{7EA4DE5B-EDB3-434E-BF65-591128E14682}" dt="2021-03-20T14:54:21.406" v="856" actId="26606"/>
          <ac:spMkLst>
            <pc:docMk/>
            <pc:sldMk cId="3688595657" sldId="267"/>
            <ac:spMk id="37" creationId="{7DD77B92-CB36-4B20-A59A-59625E0F08AB}"/>
          </ac:spMkLst>
        </pc:spChg>
        <pc:spChg chg="add">
          <ac:chgData name="Alexandra Ernst" userId="d1759478-5c33-4ffe-b33a-08a7fff1ec94" providerId="ADAL" clId="{7EA4DE5B-EDB3-434E-BF65-591128E14682}" dt="2021-03-20T14:54:21.422" v="857" actId="26606"/>
          <ac:spMkLst>
            <pc:docMk/>
            <pc:sldMk cId="3688595657" sldId="267"/>
            <ac:spMk id="41" creationId="{AFA67CD3-AB4E-4A7A-BEB8-53C445D8C44E}"/>
          </ac:spMkLst>
        </pc:spChg>
        <pc:spChg chg="add">
          <ac:chgData name="Alexandra Ernst" userId="d1759478-5c33-4ffe-b33a-08a7fff1ec94" providerId="ADAL" clId="{7EA4DE5B-EDB3-434E-BF65-591128E14682}" dt="2021-03-20T14:54:21.422" v="857" actId="26606"/>
          <ac:spMkLst>
            <pc:docMk/>
            <pc:sldMk cId="3688595657" sldId="267"/>
            <ac:spMk id="43" creationId="{339C8D78-A644-462F-B674-F440635E5353}"/>
          </ac:spMkLst>
        </pc:spChg>
        <pc:spChg chg="add mod">
          <ac:chgData name="Alexandra Ernst" userId="d1759478-5c33-4ffe-b33a-08a7fff1ec94" providerId="ADAL" clId="{7EA4DE5B-EDB3-434E-BF65-591128E14682}" dt="2021-03-20T17:39:27.133" v="1211" actId="403"/>
          <ac:spMkLst>
            <pc:docMk/>
            <pc:sldMk cId="3688595657" sldId="267"/>
            <ac:spMk id="44" creationId="{56C6B582-6C44-40FA-8020-246243907C43}"/>
          </ac:spMkLst>
        </pc:spChg>
        <pc:grpChg chg="add del">
          <ac:chgData name="Alexandra Ernst" userId="d1759478-5c33-4ffe-b33a-08a7fff1ec94" providerId="ADAL" clId="{7EA4DE5B-EDB3-434E-BF65-591128E14682}" dt="2021-03-20T14:54:21.406" v="856" actId="26606"/>
          <ac:grpSpMkLst>
            <pc:docMk/>
            <pc:sldMk cId="3688595657" sldId="267"/>
            <ac:grpSpMk id="11" creationId="{B14B560F-9DD7-4302-A60B-EBD3EF59B073}"/>
          </ac:grpSpMkLst>
        </pc:grpChg>
        <pc:grpChg chg="add del">
          <ac:chgData name="Alexandra Ernst" userId="d1759478-5c33-4ffe-b33a-08a7fff1ec94" providerId="ADAL" clId="{7EA4DE5B-EDB3-434E-BF65-591128E14682}" dt="2021-03-20T14:53:54.711" v="852" actId="26606"/>
          <ac:grpSpMkLst>
            <pc:docMk/>
            <pc:sldMk cId="3688595657" sldId="267"/>
            <ac:grpSpMk id="16" creationId="{93DC754C-7E09-422D-A8BB-AF632E90DFA2}"/>
          </ac:grpSpMkLst>
        </pc:grpChg>
        <pc:grpChg chg="add del">
          <ac:chgData name="Alexandra Ernst" userId="d1759478-5c33-4ffe-b33a-08a7fff1ec94" providerId="ADAL" clId="{7EA4DE5B-EDB3-434E-BF65-591128E14682}" dt="2021-03-20T14:53:54.711" v="852" actId="26606"/>
          <ac:grpSpMkLst>
            <pc:docMk/>
            <pc:sldMk cId="3688595657" sldId="267"/>
            <ac:grpSpMk id="28" creationId="{3773FAF5-C452-4455-9411-D6AF5EBD4CA9}"/>
          </ac:grpSpMkLst>
        </pc:grpChg>
        <pc:graphicFrameChg chg="add del mod">
          <ac:chgData name="Alexandra Ernst" userId="d1759478-5c33-4ffe-b33a-08a7fff1ec94" providerId="ADAL" clId="{7EA4DE5B-EDB3-434E-BF65-591128E14682}" dt="2021-03-20T14:47:04.965" v="759"/>
          <ac:graphicFrameMkLst>
            <pc:docMk/>
            <pc:sldMk cId="3688595657" sldId="267"/>
            <ac:graphicFrameMk id="4" creationId="{8156A543-C2A4-4D53-967F-504B0D371C77}"/>
          </ac:graphicFrameMkLst>
        </pc:graphicFrameChg>
        <pc:graphicFrameChg chg="add del">
          <ac:chgData name="Alexandra Ernst" userId="d1759478-5c33-4ffe-b33a-08a7fff1ec94" providerId="ADAL" clId="{7EA4DE5B-EDB3-434E-BF65-591128E14682}" dt="2021-03-20T14:54:21.406" v="856" actId="26606"/>
          <ac:graphicFrameMkLst>
            <pc:docMk/>
            <pc:sldMk cId="3688595657" sldId="267"/>
            <ac:graphicFrameMk id="39" creationId="{545B4467-7E71-4C33-98F6-EA061A7D5BFE}"/>
          </ac:graphicFrameMkLst>
        </pc:graphicFrameChg>
        <pc:picChg chg="add">
          <ac:chgData name="Alexandra Ernst" userId="d1759478-5c33-4ffe-b33a-08a7fff1ec94" providerId="ADAL" clId="{7EA4DE5B-EDB3-434E-BF65-591128E14682}" dt="2021-03-20T14:54:21.422" v="857" actId="26606"/>
          <ac:picMkLst>
            <pc:docMk/>
            <pc:sldMk cId="3688595657" sldId="267"/>
            <ac:picMk id="7" creationId="{95EEA524-CA98-401A-B466-E46ABE7F3E66}"/>
          </ac:picMkLst>
        </pc:picChg>
        <pc:picChg chg="add del">
          <ac:chgData name="Alexandra Ernst" userId="d1759478-5c33-4ffe-b33a-08a7fff1ec94" providerId="ADAL" clId="{7EA4DE5B-EDB3-434E-BF65-591128E14682}" dt="2021-03-20T14:53:57.983" v="854" actId="26606"/>
          <ac:picMkLst>
            <pc:docMk/>
            <pc:sldMk cId="3688595657" sldId="267"/>
            <ac:picMk id="35" creationId="{B150295F-726F-41AD-87A7-E11CC36163E3}"/>
          </ac:picMkLst>
        </pc:picChg>
        <pc:picChg chg="add">
          <ac:chgData name="Alexandra Ernst" userId="d1759478-5c33-4ffe-b33a-08a7fff1ec94" providerId="ADAL" clId="{7EA4DE5B-EDB3-434E-BF65-591128E14682}" dt="2021-03-20T14:54:21.422" v="857" actId="26606"/>
          <ac:picMkLst>
            <pc:docMk/>
            <pc:sldMk cId="3688595657" sldId="267"/>
            <ac:picMk id="42" creationId="{07CF545F-9C2E-4446-97CD-AD92990C2B68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26" creationId="{23B6C067-2A7F-4DE4-804A-DD5E0E3951D1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27" creationId="{267DDDF5-36AB-42CB-917F-D8CD416351AC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28" creationId="{B18B1E2B-C050-4EB8-92C0-66722F993B02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29" creationId="{85CEDA53-C338-46C8-A79D-41CA1F48B397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30" creationId="{AF4C0CA9-9F7B-4EBA-8E2E-161E476EA757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31" creationId="{5092509D-4281-429C-8D34-CED6F68AB27B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32" creationId="{04A88731-94F5-4479-B53A-70A9430CEDAA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33" creationId="{B50DD6EC-4E33-4C71-B673-2155B4B3BFC2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34" creationId="{D84B4093-B931-4B69-A430-3C671398247F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35" creationId="{BE0A0575-8581-4307-AD65-4E65DEAEA7AF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36" creationId="{5FEADE04-7579-41B6-9079-CA030811B710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37" creationId="{606B9146-2FC8-4560-8D18-B63DB90A5D52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38" creationId="{4FE75626-D1C8-481A-9676-4487B420A878}"/>
          </ac:picMkLst>
        </pc:picChg>
        <pc:picChg chg="add del mod">
          <ac:chgData name="Alexandra Ernst" userId="d1759478-5c33-4ffe-b33a-08a7fff1ec94" providerId="ADAL" clId="{7EA4DE5B-EDB3-434E-BF65-591128E14682}" dt="2021-03-20T14:47:04.965" v="759"/>
          <ac:picMkLst>
            <pc:docMk/>
            <pc:sldMk cId="3688595657" sldId="267"/>
            <ac:picMk id="1039" creationId="{EE68F9BF-C2AE-4FC3-8AC7-F38392D6A2C0}"/>
          </ac:picMkLst>
        </pc:picChg>
        <pc:cxnChg chg="add del">
          <ac:chgData name="Alexandra Ernst" userId="d1759478-5c33-4ffe-b33a-08a7fff1ec94" providerId="ADAL" clId="{7EA4DE5B-EDB3-434E-BF65-591128E14682}" dt="2021-03-20T14:53:57.983" v="854" actId="26606"/>
          <ac:cxnSpMkLst>
            <pc:docMk/>
            <pc:sldMk cId="3688595657" sldId="267"/>
            <ac:cxnSpMk id="9" creationId="{A7F400EE-A8A5-48AF-B4D6-291B52C6F0B0}"/>
          </ac:cxnSpMkLst>
        </pc:cxnChg>
      </pc:sldChg>
      <pc:sldChg chg="addSp new mod">
        <pc:chgData name="Alexandra Ernst" userId="d1759478-5c33-4ffe-b33a-08a7fff1ec94" providerId="ADAL" clId="{7EA4DE5B-EDB3-434E-BF65-591128E14682}" dt="2021-03-20T16:39:03.868" v="1176" actId="22"/>
        <pc:sldMkLst>
          <pc:docMk/>
          <pc:sldMk cId="1042179290" sldId="268"/>
        </pc:sldMkLst>
        <pc:picChg chg="add">
          <ac:chgData name="Alexandra Ernst" userId="d1759478-5c33-4ffe-b33a-08a7fff1ec94" providerId="ADAL" clId="{7EA4DE5B-EDB3-434E-BF65-591128E14682}" dt="2021-03-20T16:39:03.868" v="1176" actId="22"/>
          <ac:picMkLst>
            <pc:docMk/>
            <pc:sldMk cId="1042179290" sldId="268"/>
            <ac:picMk id="3" creationId="{B23E5154-2C50-4BC9-B787-BD3101B54100}"/>
          </ac:picMkLst>
        </pc:picChg>
      </pc:sldChg>
      <pc:sldChg chg="addSp delSp modSp new mod setBg setClrOvrMap">
        <pc:chgData name="Alexandra Ernst" userId="d1759478-5c33-4ffe-b33a-08a7fff1ec94" providerId="ADAL" clId="{7EA4DE5B-EDB3-434E-BF65-591128E14682}" dt="2021-03-20T15:34:08.866" v="993" actId="1076"/>
        <pc:sldMkLst>
          <pc:docMk/>
          <pc:sldMk cId="3285072275" sldId="269"/>
        </pc:sldMkLst>
        <pc:spChg chg="mod ord">
          <ac:chgData name="Alexandra Ernst" userId="d1759478-5c33-4ffe-b33a-08a7fff1ec94" providerId="ADAL" clId="{7EA4DE5B-EDB3-434E-BF65-591128E14682}" dt="2021-03-20T15:33:34.485" v="991" actId="27636"/>
          <ac:spMkLst>
            <pc:docMk/>
            <pc:sldMk cId="3285072275" sldId="269"/>
            <ac:spMk id="2" creationId="{E5DE078C-C111-4671-A2FF-7374317D570D}"/>
          </ac:spMkLst>
        </pc:spChg>
        <pc:spChg chg="add del">
          <ac:chgData name="Alexandra Ernst" userId="d1759478-5c33-4ffe-b33a-08a7fff1ec94" providerId="ADAL" clId="{7EA4DE5B-EDB3-434E-BF65-591128E14682}" dt="2021-03-20T15:33:23.823" v="964" actId="26606"/>
          <ac:spMkLst>
            <pc:docMk/>
            <pc:sldMk cId="3285072275" sldId="269"/>
            <ac:spMk id="9" creationId="{7B51B11D-BBCD-47C7-A599-1EDA2F22FE08}"/>
          </ac:spMkLst>
        </pc:spChg>
        <pc:picChg chg="add mod ord modCrop">
          <ac:chgData name="Alexandra Ernst" userId="d1759478-5c33-4ffe-b33a-08a7fff1ec94" providerId="ADAL" clId="{7EA4DE5B-EDB3-434E-BF65-591128E14682}" dt="2021-03-20T15:34:08.866" v="993" actId="1076"/>
          <ac:picMkLst>
            <pc:docMk/>
            <pc:sldMk cId="3285072275" sldId="269"/>
            <ac:picMk id="4" creationId="{61DB4898-0D66-421F-A464-C6E8CB373159}"/>
          </ac:picMkLst>
        </pc:picChg>
        <pc:picChg chg="add del">
          <ac:chgData name="Alexandra Ernst" userId="d1759478-5c33-4ffe-b33a-08a7fff1ec94" providerId="ADAL" clId="{7EA4DE5B-EDB3-434E-BF65-591128E14682}" dt="2021-03-20T15:32:06.363" v="956" actId="478"/>
          <ac:picMkLst>
            <pc:docMk/>
            <pc:sldMk cId="3285072275" sldId="269"/>
            <ac:picMk id="3074" creationId="{42FDDDB9-09DE-4A5E-B08F-88056DF3BC79}"/>
          </ac:picMkLst>
        </pc:picChg>
        <pc:picChg chg="add del mod">
          <ac:chgData name="Alexandra Ernst" userId="d1759478-5c33-4ffe-b33a-08a7fff1ec94" providerId="ADAL" clId="{7EA4DE5B-EDB3-434E-BF65-591128E14682}" dt="2021-03-20T15:32:34.740" v="959" actId="478"/>
          <ac:picMkLst>
            <pc:docMk/>
            <pc:sldMk cId="3285072275" sldId="269"/>
            <ac:picMk id="3076" creationId="{5EEBC323-670B-43D5-A630-36F90C59DF13}"/>
          </ac:picMkLst>
        </pc:picChg>
        <pc:cxnChg chg="add del">
          <ac:chgData name="Alexandra Ernst" userId="d1759478-5c33-4ffe-b33a-08a7fff1ec94" providerId="ADAL" clId="{7EA4DE5B-EDB3-434E-BF65-591128E14682}" dt="2021-03-20T15:33:23.823" v="964" actId="26606"/>
          <ac:cxnSpMkLst>
            <pc:docMk/>
            <pc:sldMk cId="3285072275" sldId="269"/>
            <ac:cxnSpMk id="11" creationId="{6A810F53-4CAC-492E-A2F9-C147AA509B57}"/>
          </ac:cxnSpMkLst>
        </pc:cxnChg>
      </pc:sldChg>
      <pc:sldChg chg="addSp modSp new mod modClrScheme chgLayout">
        <pc:chgData name="Alexandra Ernst" userId="d1759478-5c33-4ffe-b33a-08a7fff1ec94" providerId="ADAL" clId="{7EA4DE5B-EDB3-434E-BF65-591128E14682}" dt="2021-03-20T17:32:42.672" v="1179"/>
        <pc:sldMkLst>
          <pc:docMk/>
          <pc:sldMk cId="1367484880" sldId="270"/>
        </pc:sldMkLst>
        <pc:spChg chg="mod ord">
          <ac:chgData name="Alexandra Ernst" userId="d1759478-5c33-4ffe-b33a-08a7fff1ec94" providerId="ADAL" clId="{7EA4DE5B-EDB3-434E-BF65-591128E14682}" dt="2021-03-20T15:50:17.846" v="1020" actId="700"/>
          <ac:spMkLst>
            <pc:docMk/>
            <pc:sldMk cId="1367484880" sldId="270"/>
            <ac:spMk id="2" creationId="{86E3CDAC-8633-4888-AD13-52293EF85AD3}"/>
          </ac:spMkLst>
        </pc:spChg>
        <pc:spChg chg="add mod ord">
          <ac:chgData name="Alexandra Ernst" userId="d1759478-5c33-4ffe-b33a-08a7fff1ec94" providerId="ADAL" clId="{7EA4DE5B-EDB3-434E-BF65-591128E14682}" dt="2021-03-20T17:32:42.672" v="1179"/>
          <ac:spMkLst>
            <pc:docMk/>
            <pc:sldMk cId="1367484880" sldId="270"/>
            <ac:spMk id="3" creationId="{6001BA4E-5EF3-4154-9305-6B606814A278}"/>
          </ac:spMkLst>
        </pc:spChg>
        <pc:picChg chg="add mod">
          <ac:chgData name="Alexandra Ernst" userId="d1759478-5c33-4ffe-b33a-08a7fff1ec94" providerId="ADAL" clId="{7EA4DE5B-EDB3-434E-BF65-591128E14682}" dt="2021-03-20T15:57:53.765" v="1175" actId="1076"/>
          <ac:picMkLst>
            <pc:docMk/>
            <pc:sldMk cId="1367484880" sldId="270"/>
            <ac:picMk id="4098" creationId="{A2F72878-8339-45E2-AADF-BD69B2C72A55}"/>
          </ac:picMkLst>
        </pc:picChg>
      </pc:sldChg>
      <pc:sldMasterChg chg="modTransition modSldLayout">
        <pc:chgData name="Alexandra Ernst" userId="d1759478-5c33-4ffe-b33a-08a7fff1ec94" providerId="ADAL" clId="{7EA4DE5B-EDB3-434E-BF65-591128E14682}" dt="2021-03-14T19:07:36.084" v="119"/>
        <pc:sldMasterMkLst>
          <pc:docMk/>
          <pc:sldMasterMk cId="3906242443" sldId="2147483648"/>
        </pc:sldMasterMkLst>
        <pc:sldLayoutChg chg="modTransition">
          <pc:chgData name="Alexandra Ernst" userId="d1759478-5c33-4ffe-b33a-08a7fff1ec94" providerId="ADAL" clId="{7EA4DE5B-EDB3-434E-BF65-591128E14682}" dt="2021-03-14T19:07:36.084" v="119"/>
          <pc:sldLayoutMkLst>
            <pc:docMk/>
            <pc:sldMasterMk cId="3906242443" sldId="2147483648"/>
            <pc:sldLayoutMk cId="820500517" sldId="2147483649"/>
          </pc:sldLayoutMkLst>
        </pc:sldLayoutChg>
        <pc:sldLayoutChg chg="modTransition">
          <pc:chgData name="Alexandra Ernst" userId="d1759478-5c33-4ffe-b33a-08a7fff1ec94" providerId="ADAL" clId="{7EA4DE5B-EDB3-434E-BF65-591128E14682}" dt="2021-03-14T19:07:36.084" v="119"/>
          <pc:sldLayoutMkLst>
            <pc:docMk/>
            <pc:sldMasterMk cId="3906242443" sldId="2147483648"/>
            <pc:sldLayoutMk cId="2238713916" sldId="2147483650"/>
          </pc:sldLayoutMkLst>
        </pc:sldLayoutChg>
        <pc:sldLayoutChg chg="modTransition">
          <pc:chgData name="Alexandra Ernst" userId="d1759478-5c33-4ffe-b33a-08a7fff1ec94" providerId="ADAL" clId="{7EA4DE5B-EDB3-434E-BF65-591128E14682}" dt="2021-03-14T19:07:36.084" v="119"/>
          <pc:sldLayoutMkLst>
            <pc:docMk/>
            <pc:sldMasterMk cId="3906242443" sldId="2147483648"/>
            <pc:sldLayoutMk cId="3733156420" sldId="2147483651"/>
          </pc:sldLayoutMkLst>
        </pc:sldLayoutChg>
        <pc:sldLayoutChg chg="modTransition">
          <pc:chgData name="Alexandra Ernst" userId="d1759478-5c33-4ffe-b33a-08a7fff1ec94" providerId="ADAL" clId="{7EA4DE5B-EDB3-434E-BF65-591128E14682}" dt="2021-03-14T19:07:36.084" v="119"/>
          <pc:sldLayoutMkLst>
            <pc:docMk/>
            <pc:sldMasterMk cId="3906242443" sldId="2147483648"/>
            <pc:sldLayoutMk cId="133304828" sldId="2147483652"/>
          </pc:sldLayoutMkLst>
        </pc:sldLayoutChg>
        <pc:sldLayoutChg chg="modTransition">
          <pc:chgData name="Alexandra Ernst" userId="d1759478-5c33-4ffe-b33a-08a7fff1ec94" providerId="ADAL" clId="{7EA4DE5B-EDB3-434E-BF65-591128E14682}" dt="2021-03-14T19:07:36.084" v="119"/>
          <pc:sldLayoutMkLst>
            <pc:docMk/>
            <pc:sldMasterMk cId="3906242443" sldId="2147483648"/>
            <pc:sldLayoutMk cId="139773755" sldId="2147483653"/>
          </pc:sldLayoutMkLst>
        </pc:sldLayoutChg>
        <pc:sldLayoutChg chg="modTransition">
          <pc:chgData name="Alexandra Ernst" userId="d1759478-5c33-4ffe-b33a-08a7fff1ec94" providerId="ADAL" clId="{7EA4DE5B-EDB3-434E-BF65-591128E14682}" dt="2021-03-14T19:07:36.084" v="119"/>
          <pc:sldLayoutMkLst>
            <pc:docMk/>
            <pc:sldMasterMk cId="3906242443" sldId="2147483648"/>
            <pc:sldLayoutMk cId="2015566752" sldId="2147483654"/>
          </pc:sldLayoutMkLst>
        </pc:sldLayoutChg>
        <pc:sldLayoutChg chg="modTransition">
          <pc:chgData name="Alexandra Ernst" userId="d1759478-5c33-4ffe-b33a-08a7fff1ec94" providerId="ADAL" clId="{7EA4DE5B-EDB3-434E-BF65-591128E14682}" dt="2021-03-14T19:07:36.084" v="119"/>
          <pc:sldLayoutMkLst>
            <pc:docMk/>
            <pc:sldMasterMk cId="3906242443" sldId="2147483648"/>
            <pc:sldLayoutMk cId="1981771924" sldId="2147483655"/>
          </pc:sldLayoutMkLst>
        </pc:sldLayoutChg>
        <pc:sldLayoutChg chg="modTransition">
          <pc:chgData name="Alexandra Ernst" userId="d1759478-5c33-4ffe-b33a-08a7fff1ec94" providerId="ADAL" clId="{7EA4DE5B-EDB3-434E-BF65-591128E14682}" dt="2021-03-14T19:07:36.084" v="119"/>
          <pc:sldLayoutMkLst>
            <pc:docMk/>
            <pc:sldMasterMk cId="3906242443" sldId="2147483648"/>
            <pc:sldLayoutMk cId="1474424403" sldId="2147483656"/>
          </pc:sldLayoutMkLst>
        </pc:sldLayoutChg>
        <pc:sldLayoutChg chg="modTransition">
          <pc:chgData name="Alexandra Ernst" userId="d1759478-5c33-4ffe-b33a-08a7fff1ec94" providerId="ADAL" clId="{7EA4DE5B-EDB3-434E-BF65-591128E14682}" dt="2021-03-14T19:07:36.084" v="119"/>
          <pc:sldLayoutMkLst>
            <pc:docMk/>
            <pc:sldMasterMk cId="3906242443" sldId="2147483648"/>
            <pc:sldLayoutMk cId="3291051513" sldId="2147483657"/>
          </pc:sldLayoutMkLst>
        </pc:sldLayoutChg>
        <pc:sldLayoutChg chg="modTransition">
          <pc:chgData name="Alexandra Ernst" userId="d1759478-5c33-4ffe-b33a-08a7fff1ec94" providerId="ADAL" clId="{7EA4DE5B-EDB3-434E-BF65-591128E14682}" dt="2021-03-14T19:07:36.084" v="119"/>
          <pc:sldLayoutMkLst>
            <pc:docMk/>
            <pc:sldMasterMk cId="3906242443" sldId="2147483648"/>
            <pc:sldLayoutMk cId="3187024709" sldId="2147483658"/>
          </pc:sldLayoutMkLst>
        </pc:sldLayoutChg>
        <pc:sldLayoutChg chg="modTransition">
          <pc:chgData name="Alexandra Ernst" userId="d1759478-5c33-4ffe-b33a-08a7fff1ec94" providerId="ADAL" clId="{7EA4DE5B-EDB3-434E-BF65-591128E14682}" dt="2021-03-14T19:07:36.084" v="119"/>
          <pc:sldLayoutMkLst>
            <pc:docMk/>
            <pc:sldMasterMk cId="3906242443" sldId="2147483648"/>
            <pc:sldLayoutMk cId="326255055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78F9C-3DA3-4699-B1A0-C4EEF137E5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68FC99-885C-4188-8DC8-9C862EADF6E9}">
      <dgm:prSet/>
      <dgm:spPr/>
      <dgm:t>
        <a:bodyPr/>
        <a:lstStyle/>
        <a:p>
          <a:r>
            <a:rPr lang="de-DE"/>
            <a:t>Begrüßungsriutale </a:t>
          </a:r>
          <a:endParaRPr lang="en-US"/>
        </a:p>
      </dgm:t>
    </dgm:pt>
    <dgm:pt modelId="{38C80169-9A2E-4856-A532-ED8DCC1DAE20}" type="parTrans" cxnId="{24B69FA7-2E22-456A-A09F-26C0D6CCF2E6}">
      <dgm:prSet/>
      <dgm:spPr/>
      <dgm:t>
        <a:bodyPr/>
        <a:lstStyle/>
        <a:p>
          <a:endParaRPr lang="en-US"/>
        </a:p>
      </dgm:t>
    </dgm:pt>
    <dgm:pt modelId="{F0C4AC02-7302-4911-B460-3E4F6B57C1D4}" type="sibTrans" cxnId="{24B69FA7-2E22-456A-A09F-26C0D6CCF2E6}">
      <dgm:prSet/>
      <dgm:spPr/>
      <dgm:t>
        <a:bodyPr/>
        <a:lstStyle/>
        <a:p>
          <a:endParaRPr lang="en-US"/>
        </a:p>
      </dgm:t>
    </dgm:pt>
    <dgm:pt modelId="{999AA1F2-C5C0-4D1E-A8D4-9C53035022B0}">
      <dgm:prSet/>
      <dgm:spPr/>
      <dgm:t>
        <a:bodyPr/>
        <a:lstStyle/>
        <a:p>
          <a:r>
            <a:rPr lang="de-DE" dirty="0"/>
            <a:t>Oncoo.de</a:t>
          </a:r>
          <a:endParaRPr lang="en-US" dirty="0"/>
        </a:p>
      </dgm:t>
    </dgm:pt>
    <dgm:pt modelId="{D12973EB-9623-437C-B58B-218765C95E0F}" type="parTrans" cxnId="{B66E4468-7A01-4E86-BEB1-715236FEA337}">
      <dgm:prSet/>
      <dgm:spPr/>
      <dgm:t>
        <a:bodyPr/>
        <a:lstStyle/>
        <a:p>
          <a:endParaRPr lang="en-US"/>
        </a:p>
      </dgm:t>
    </dgm:pt>
    <dgm:pt modelId="{1A0C5442-2F21-4FD1-B730-99B9EC046F78}" type="sibTrans" cxnId="{B66E4468-7A01-4E86-BEB1-715236FEA337}">
      <dgm:prSet/>
      <dgm:spPr/>
      <dgm:t>
        <a:bodyPr/>
        <a:lstStyle/>
        <a:p>
          <a:endParaRPr lang="en-US"/>
        </a:p>
      </dgm:t>
    </dgm:pt>
    <dgm:pt modelId="{B146BDFD-5EFA-4754-B6C7-B888229003A9}">
      <dgm:prSet/>
      <dgm:spPr/>
      <dgm:t>
        <a:bodyPr/>
        <a:lstStyle/>
        <a:p>
          <a:r>
            <a:rPr lang="de-DE" dirty="0"/>
            <a:t>Mentimeter.com</a:t>
          </a:r>
          <a:endParaRPr lang="en-US" dirty="0"/>
        </a:p>
      </dgm:t>
    </dgm:pt>
    <dgm:pt modelId="{09ACB773-8ED0-4D0C-B6B7-203316C408D4}" type="parTrans" cxnId="{8D59C14F-E083-42B2-A586-84AA4AB22B52}">
      <dgm:prSet/>
      <dgm:spPr/>
      <dgm:t>
        <a:bodyPr/>
        <a:lstStyle/>
        <a:p>
          <a:endParaRPr lang="en-US"/>
        </a:p>
      </dgm:t>
    </dgm:pt>
    <dgm:pt modelId="{9AA299BF-5A77-4EC1-9D88-0007189F5008}" type="sibTrans" cxnId="{8D59C14F-E083-42B2-A586-84AA4AB22B52}">
      <dgm:prSet/>
      <dgm:spPr/>
      <dgm:t>
        <a:bodyPr/>
        <a:lstStyle/>
        <a:p>
          <a:endParaRPr lang="en-US"/>
        </a:p>
      </dgm:t>
    </dgm:pt>
    <dgm:pt modelId="{FA715838-D7C4-43ED-B13D-7A90AC1267BA}">
      <dgm:prSet/>
      <dgm:spPr/>
      <dgm:t>
        <a:bodyPr/>
        <a:lstStyle/>
        <a:p>
          <a:r>
            <a:rPr lang="de-DE"/>
            <a:t>WhiteboardApp</a:t>
          </a:r>
          <a:endParaRPr lang="en-US"/>
        </a:p>
      </dgm:t>
    </dgm:pt>
    <dgm:pt modelId="{4115CD00-9D1B-4CF4-BA62-339318CB6121}" type="parTrans" cxnId="{16363C3B-D6DD-4017-92FF-FCD2A4981283}">
      <dgm:prSet/>
      <dgm:spPr/>
      <dgm:t>
        <a:bodyPr/>
        <a:lstStyle/>
        <a:p>
          <a:endParaRPr lang="en-US"/>
        </a:p>
      </dgm:t>
    </dgm:pt>
    <dgm:pt modelId="{1DA0C544-0756-40A7-A37E-7584521CBCCB}" type="sibTrans" cxnId="{16363C3B-D6DD-4017-92FF-FCD2A4981283}">
      <dgm:prSet/>
      <dgm:spPr/>
      <dgm:t>
        <a:bodyPr/>
        <a:lstStyle/>
        <a:p>
          <a:endParaRPr lang="en-US"/>
        </a:p>
      </dgm:t>
    </dgm:pt>
    <dgm:pt modelId="{12FA5790-8B84-4C12-A609-023A911DDF6A}" type="pres">
      <dgm:prSet presAssocID="{73178F9C-3DA3-4699-B1A0-C4EEF137E502}" presName="linear" presStyleCnt="0">
        <dgm:presLayoutVars>
          <dgm:animLvl val="lvl"/>
          <dgm:resizeHandles val="exact"/>
        </dgm:presLayoutVars>
      </dgm:prSet>
      <dgm:spPr/>
    </dgm:pt>
    <dgm:pt modelId="{2CA86969-2605-413D-A124-43066AE7E1D2}" type="pres">
      <dgm:prSet presAssocID="{5768FC99-885C-4188-8DC8-9C862EADF6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50EBAB-E22E-4139-A45B-E742F0364877}" type="pres">
      <dgm:prSet presAssocID="{F0C4AC02-7302-4911-B460-3E4F6B57C1D4}" presName="spacer" presStyleCnt="0"/>
      <dgm:spPr/>
    </dgm:pt>
    <dgm:pt modelId="{6A6F8B66-7B7C-405B-8168-486CDEA0C3DB}" type="pres">
      <dgm:prSet presAssocID="{999AA1F2-C5C0-4D1E-A8D4-9C53035022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F4FD1FA-D48A-46FD-B8E4-B7DE98D6D92A}" type="pres">
      <dgm:prSet presAssocID="{1A0C5442-2F21-4FD1-B730-99B9EC046F78}" presName="spacer" presStyleCnt="0"/>
      <dgm:spPr/>
    </dgm:pt>
    <dgm:pt modelId="{52A2847C-5EF8-4A9A-AAC3-89A987760894}" type="pres">
      <dgm:prSet presAssocID="{B146BDFD-5EFA-4754-B6C7-B888229003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2718B20-8178-4115-81E4-E5F70B2457DF}" type="pres">
      <dgm:prSet presAssocID="{9AA299BF-5A77-4EC1-9D88-0007189F5008}" presName="spacer" presStyleCnt="0"/>
      <dgm:spPr/>
    </dgm:pt>
    <dgm:pt modelId="{A3E421ED-562E-4904-A8A0-4D1FD5ADAB88}" type="pres">
      <dgm:prSet presAssocID="{FA715838-D7C4-43ED-B13D-7A90AC1267B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6363C3B-D6DD-4017-92FF-FCD2A4981283}" srcId="{73178F9C-3DA3-4699-B1A0-C4EEF137E502}" destId="{FA715838-D7C4-43ED-B13D-7A90AC1267BA}" srcOrd="3" destOrd="0" parTransId="{4115CD00-9D1B-4CF4-BA62-339318CB6121}" sibTransId="{1DA0C544-0756-40A7-A37E-7584521CBCCB}"/>
    <dgm:cxn modelId="{B66E4468-7A01-4E86-BEB1-715236FEA337}" srcId="{73178F9C-3DA3-4699-B1A0-C4EEF137E502}" destId="{999AA1F2-C5C0-4D1E-A8D4-9C53035022B0}" srcOrd="1" destOrd="0" parTransId="{D12973EB-9623-437C-B58B-218765C95E0F}" sibTransId="{1A0C5442-2F21-4FD1-B730-99B9EC046F78}"/>
    <dgm:cxn modelId="{71515E4A-2CA9-4D28-8590-01415A29B826}" type="presOf" srcId="{999AA1F2-C5C0-4D1E-A8D4-9C53035022B0}" destId="{6A6F8B66-7B7C-405B-8168-486CDEA0C3DB}" srcOrd="0" destOrd="0" presId="urn:microsoft.com/office/officeart/2005/8/layout/vList2"/>
    <dgm:cxn modelId="{8D59C14F-E083-42B2-A586-84AA4AB22B52}" srcId="{73178F9C-3DA3-4699-B1A0-C4EEF137E502}" destId="{B146BDFD-5EFA-4754-B6C7-B888229003A9}" srcOrd="2" destOrd="0" parTransId="{09ACB773-8ED0-4D0C-B6B7-203316C408D4}" sibTransId="{9AA299BF-5A77-4EC1-9D88-0007189F5008}"/>
    <dgm:cxn modelId="{5D75F990-BFF4-4568-AEF6-F7B6D43E274D}" type="presOf" srcId="{73178F9C-3DA3-4699-B1A0-C4EEF137E502}" destId="{12FA5790-8B84-4C12-A609-023A911DDF6A}" srcOrd="0" destOrd="0" presId="urn:microsoft.com/office/officeart/2005/8/layout/vList2"/>
    <dgm:cxn modelId="{24B69FA7-2E22-456A-A09F-26C0D6CCF2E6}" srcId="{73178F9C-3DA3-4699-B1A0-C4EEF137E502}" destId="{5768FC99-885C-4188-8DC8-9C862EADF6E9}" srcOrd="0" destOrd="0" parTransId="{38C80169-9A2E-4856-A532-ED8DCC1DAE20}" sibTransId="{F0C4AC02-7302-4911-B460-3E4F6B57C1D4}"/>
    <dgm:cxn modelId="{D3ABEDAC-E0F2-4C36-86BE-220E9E3D17B3}" type="presOf" srcId="{5768FC99-885C-4188-8DC8-9C862EADF6E9}" destId="{2CA86969-2605-413D-A124-43066AE7E1D2}" srcOrd="0" destOrd="0" presId="urn:microsoft.com/office/officeart/2005/8/layout/vList2"/>
    <dgm:cxn modelId="{CE3FF2E5-F0BF-4C95-90B8-89CE3200F8BC}" type="presOf" srcId="{FA715838-D7C4-43ED-B13D-7A90AC1267BA}" destId="{A3E421ED-562E-4904-A8A0-4D1FD5ADAB88}" srcOrd="0" destOrd="0" presId="urn:microsoft.com/office/officeart/2005/8/layout/vList2"/>
    <dgm:cxn modelId="{CD1B59F4-24A4-49ED-8980-C8ED13E43D14}" type="presOf" srcId="{B146BDFD-5EFA-4754-B6C7-B888229003A9}" destId="{52A2847C-5EF8-4A9A-AAC3-89A987760894}" srcOrd="0" destOrd="0" presId="urn:microsoft.com/office/officeart/2005/8/layout/vList2"/>
    <dgm:cxn modelId="{DAA000C9-422C-4736-B9A4-5932C6B10126}" type="presParOf" srcId="{12FA5790-8B84-4C12-A609-023A911DDF6A}" destId="{2CA86969-2605-413D-A124-43066AE7E1D2}" srcOrd="0" destOrd="0" presId="urn:microsoft.com/office/officeart/2005/8/layout/vList2"/>
    <dgm:cxn modelId="{F29B0099-F539-403D-AD61-5931F7EF6943}" type="presParOf" srcId="{12FA5790-8B84-4C12-A609-023A911DDF6A}" destId="{7A50EBAB-E22E-4139-A45B-E742F0364877}" srcOrd="1" destOrd="0" presId="urn:microsoft.com/office/officeart/2005/8/layout/vList2"/>
    <dgm:cxn modelId="{3651A2A5-B899-4BAB-9E76-6A2CB5726793}" type="presParOf" srcId="{12FA5790-8B84-4C12-A609-023A911DDF6A}" destId="{6A6F8B66-7B7C-405B-8168-486CDEA0C3DB}" srcOrd="2" destOrd="0" presId="urn:microsoft.com/office/officeart/2005/8/layout/vList2"/>
    <dgm:cxn modelId="{51DAB01A-78F5-4D90-B05B-3181F1F4E4B5}" type="presParOf" srcId="{12FA5790-8B84-4C12-A609-023A911DDF6A}" destId="{5F4FD1FA-D48A-46FD-B8E4-B7DE98D6D92A}" srcOrd="3" destOrd="0" presId="urn:microsoft.com/office/officeart/2005/8/layout/vList2"/>
    <dgm:cxn modelId="{5A511CB6-7BEA-4E17-B7DB-C9A81CB53A49}" type="presParOf" srcId="{12FA5790-8B84-4C12-A609-023A911DDF6A}" destId="{52A2847C-5EF8-4A9A-AAC3-89A987760894}" srcOrd="4" destOrd="0" presId="urn:microsoft.com/office/officeart/2005/8/layout/vList2"/>
    <dgm:cxn modelId="{C5F4CBD7-AC6C-4197-B8AA-36FE7CBD9695}" type="presParOf" srcId="{12FA5790-8B84-4C12-A609-023A911DDF6A}" destId="{F2718B20-8178-4115-81E4-E5F70B2457DF}" srcOrd="5" destOrd="0" presId="urn:microsoft.com/office/officeart/2005/8/layout/vList2"/>
    <dgm:cxn modelId="{537636EE-E33E-4B20-B329-B746AACB2979}" type="presParOf" srcId="{12FA5790-8B84-4C12-A609-023A911DDF6A}" destId="{A3E421ED-562E-4904-A8A0-4D1FD5ADAB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86969-2605-413D-A124-43066AE7E1D2}">
      <dsp:nvSpPr>
        <dsp:cNvPr id="0" name=""/>
        <dsp:cNvSpPr/>
      </dsp:nvSpPr>
      <dsp:spPr>
        <a:xfrm>
          <a:off x="0" y="65406"/>
          <a:ext cx="6367912" cy="14390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/>
            <a:t>Begrüßungsriutale </a:t>
          </a:r>
          <a:endParaRPr lang="en-US" sz="6000" kern="1200"/>
        </a:p>
      </dsp:txBody>
      <dsp:txXfrm>
        <a:off x="70251" y="135657"/>
        <a:ext cx="6227410" cy="1298597"/>
      </dsp:txXfrm>
    </dsp:sp>
    <dsp:sp modelId="{6A6F8B66-7B7C-405B-8168-486CDEA0C3DB}">
      <dsp:nvSpPr>
        <dsp:cNvPr id="0" name=""/>
        <dsp:cNvSpPr/>
      </dsp:nvSpPr>
      <dsp:spPr>
        <a:xfrm>
          <a:off x="0" y="1677306"/>
          <a:ext cx="6367912" cy="143909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 dirty="0"/>
            <a:t>Oncoo.de</a:t>
          </a:r>
          <a:endParaRPr lang="en-US" sz="6000" kern="1200" dirty="0"/>
        </a:p>
      </dsp:txBody>
      <dsp:txXfrm>
        <a:off x="70251" y="1747557"/>
        <a:ext cx="6227410" cy="1298597"/>
      </dsp:txXfrm>
    </dsp:sp>
    <dsp:sp modelId="{52A2847C-5EF8-4A9A-AAC3-89A987760894}">
      <dsp:nvSpPr>
        <dsp:cNvPr id="0" name=""/>
        <dsp:cNvSpPr/>
      </dsp:nvSpPr>
      <dsp:spPr>
        <a:xfrm>
          <a:off x="0" y="3289206"/>
          <a:ext cx="6367912" cy="143909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 dirty="0"/>
            <a:t>Mentimeter.com</a:t>
          </a:r>
          <a:endParaRPr lang="en-US" sz="6000" kern="1200" dirty="0"/>
        </a:p>
      </dsp:txBody>
      <dsp:txXfrm>
        <a:off x="70251" y="3359457"/>
        <a:ext cx="6227410" cy="1298597"/>
      </dsp:txXfrm>
    </dsp:sp>
    <dsp:sp modelId="{A3E421ED-562E-4904-A8A0-4D1FD5ADAB88}">
      <dsp:nvSpPr>
        <dsp:cNvPr id="0" name=""/>
        <dsp:cNvSpPr/>
      </dsp:nvSpPr>
      <dsp:spPr>
        <a:xfrm>
          <a:off x="0" y="4901106"/>
          <a:ext cx="6367912" cy="143909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/>
            <a:t>WhiteboardApp</a:t>
          </a:r>
          <a:endParaRPr lang="en-US" sz="6000" kern="1200"/>
        </a:p>
      </dsp:txBody>
      <dsp:txXfrm>
        <a:off x="70251" y="4971357"/>
        <a:ext cx="6227410" cy="129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22A0D-5498-411A-A147-7B7731C8F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84EE48D-9157-40BC-8A0C-DE0C313EA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1D477D-5F7C-4B9C-92B7-7244F28B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1B9FF2-48F4-4DB5-BAC5-C56203D0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7B798A-9CCF-4B9E-A137-DD9AF7F9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5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B7EB0-6709-4C5A-9134-7F0021A3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5309A6-B30D-4748-9F8D-7DD7617C2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47CC98-6248-47B4-82ED-D8DBB5B20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105CFA-08AC-4B02-B0AD-5891DA71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81E5FD-677B-4C99-A328-61532146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0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C7EFF3F-9950-4DC7-ACFB-1385E5378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2AED26-471D-4FDF-8440-A9FBECA92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5BD024-6D4F-4371-90BC-BA73E44F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0888DA-20EF-4461-9276-4B7C7D2F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35C382-FB56-4BAE-B662-AA6FF3CD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5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F8CE0-758D-4EDC-A53C-2DAC04B3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B559B3-99AE-464D-952E-0C2441BD3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45F7CE-895C-4BC8-BF62-FA44AA5A5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9D2B0F-741E-4FDC-B696-95876A252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8029C0-4F37-4E22-B79A-9B8CDF18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7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707AE-806E-47D3-8AA2-4DFD753E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E78A11-2B8D-4735-B4EC-5EBB1309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841306-4562-4337-8314-6EEF5978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3205C0-15BB-4BBA-857B-C9F25DAC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21D544-F1A3-4B9A-A9E1-B1982F7A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6E253-665F-45ED-83DB-4674333B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F72B8-05E0-41FC-8263-329C7A805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B17DDC-60DF-47F9-8C48-F990C5D73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24383E-29DD-489B-8423-76B82C01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390AE2-676F-4450-A6E1-E44F4C76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18A2EE-AFB4-4679-8445-038B18D3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DE237-5293-4F42-A3CF-09830C04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B51691-25B1-473B-880E-262DAF9C1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A3B1A1-3649-46F5-BE08-94EA5C56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BDE48C-2C5F-4EFF-ABDB-C8A8B4524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AA0304-61FC-4412-8B3D-53FD3CD90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794C4FA-029E-4B2B-BD3A-0C1BA1979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D3A21D4-F49F-4865-994A-F9517FDB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CC2455-8EB3-4FCA-9D6F-1FBF401A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AAD3C-233C-4DE7-A06C-687408CD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ECFBEA-2E1B-4E21-8055-993CBA38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9F492B-11FE-4C32-8A14-7E6F8097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24637C-3132-4155-8E1D-6AFA13E0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5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BF608A1-DBDE-4923-9F5A-318CBE20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984475-9229-4A8B-A6B6-A29B300F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D09403-12A8-4097-8C68-DC11083D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7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D0ABF-C41D-465A-B3A2-6D627564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AB0665-4A10-497E-8A29-94CC4E795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C7042B-F684-47BF-964A-FBF348EE1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6F06EF-E683-42E3-AB87-ED6682D8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50DB5F-27AC-4589-B04D-CE35D9FE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4A6984-F951-4925-90E7-56931A4A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4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8D5A2-EE7E-447E-B91D-BA405E1D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93FC882-4002-46C5-AC29-027AB4A14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8CF3EE-766A-4E7F-BC0C-457D84839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29300E-88A6-43C3-A453-3F780059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DA94BF-965B-42CF-BF12-1DABABC0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0578B8-25C4-4741-9E8F-A11318CF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0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DD99E7-0BFC-42CD-862C-F6D5C2AE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7D86BA-401C-40AE-8422-D95A63D23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FDA2C1-99C8-409A-B718-2C3FED4AB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F162-F156-42CF-A7B7-5C475A184DB9}" type="datetimeFigureOut">
              <a:rPr lang="de-DE" smtClean="0"/>
              <a:t>20.03.2021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F514A0-09EE-4852-9C45-94736EF5F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CA8A48-12E7-4147-BC9B-FA3792846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D283E-992A-4C88-BFA8-106E5031DF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2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rnpfad.ch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learningsnacks.de/share/4280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rufsschulecham.sharepoint.com/sites/KlasseX-20_21/_layouts/OneNote.aspx?id=%2Fsites%2FKlasseX-20_21%2FSiteAssets%2FKlasse%20X%20-%2020_21-Notizbuch&amp;wd=target%28_Inhaltsbibliothek%2F%F0%9F%9F%A9%20Politik%2F10.3%20Soziale%20Sicherung%2Fsoziale%20Sicherung.one%7CB323F57E-E810-40C1-9B5D-BC98DC859AF8%2F21_Bundespr%C3%A4sident%7CEBC5EAA6-C8D8-4DDF-87D6-C2C6AD8A68C3%2F%29" TargetMode="External"/><Relationship Id="rId5" Type="http://schemas.openxmlformats.org/officeDocument/2006/relationships/hyperlink" Target="onenote:https://berufsschulecham.sharepoint.com/sites/KlasseX-20_21/SiteAssets/Klasse%20X%20-%2020_21-Notizbuch/_Inhaltsbibliothek/&#129001;%20Politik/10.3%20Soziale%20Sicherung/soziale%20Sicherung.one#21_Bundespr&#228;sident&amp;section-id={B323F57E-E810-40C1-9B5D-BC98DC859AF8}&amp;page-id={EBC5EAA6-C8D8-4DDF-87D6-C2C6AD8A68C3}&amp;end" TargetMode="External"/><Relationship Id="rId10" Type="http://schemas.openxmlformats.org/officeDocument/2006/relationships/hyperlink" Target="https://www.sodapdf.de/ppc/perpetual/lp1/?uid=1015136&amp;cmp=spdf_dir_b_de_s_s_lp1&amp;key1=sodapdf&amp;key2=sodapdf0x0l1xxa210111&amp;pixa=https%3A%2F%2Fflex.msn.com%2Fmstag%2Ftag%2F3c9e6d27-de78-4a53-895f-d9df18aac7dc%2Fanalytics.html%3Fdedup%3D3%26domainId%3D830279%26type%3D1%26actionid%3D50861&amp;keyb=e_Soda%20PDF&amp;utm_source=ppc&amp;utm_campaign=spdf_dir_b_de_s_s_lp1&amp;utm_medium=cpc&amp;utm_content=sodapdf0x0l1xxa210111&amp;utm_term=e_Soda%20PDF&amp;msclkid=ee78738ec01f1e577b7313d8f3244d85" TargetMode="External"/><Relationship Id="rId4" Type="http://schemas.openxmlformats.org/officeDocument/2006/relationships/image" Target="../media/image16.svg"/><Relationship Id="rId9" Type="http://schemas.openxmlformats.org/officeDocument/2006/relationships/hyperlink" Target="https://51f02d30-325d-4ff8-b749-843d857b113b.filesusr.com/ugd/35500d_ebc53b7d62814436803c39986a8fb899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C5r0YK01hU6HtavJtv9b5HiUddEzXP5PszoIp__x7JRURVZVV1AwQjNKUzE2QVVHQUwyOEpTSlpUNC4u" TargetMode="External"/><Relationship Id="rId2" Type="http://schemas.openxmlformats.org/officeDocument/2006/relationships/hyperlink" Target="https://education.microsoft.com/de-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ACBF4-7ED7-4B49-98F9-AE3CAE338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524973" cy="2076333"/>
          </a:xfrm>
        </p:spPr>
        <p:txBody>
          <a:bodyPr anchor="t">
            <a:normAutofit/>
          </a:bodyPr>
          <a:lstStyle/>
          <a:p>
            <a:pPr algn="l"/>
            <a:r>
              <a:rPr lang="de-DE" sz="4800"/>
              <a:t>Das (fast) papierlose Klassenzimmer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E68EF4-390F-4984-ADF0-D69C12A19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3" y="2348680"/>
            <a:ext cx="4524973" cy="972180"/>
          </a:xfrm>
        </p:spPr>
        <p:txBody>
          <a:bodyPr anchor="b">
            <a:normAutofit/>
          </a:bodyPr>
          <a:lstStyle/>
          <a:p>
            <a:pPr algn="l"/>
            <a:endParaRPr lang="de-DE" sz="2000"/>
          </a:p>
        </p:txBody>
      </p:sp>
      <p:sp>
        <p:nvSpPr>
          <p:cNvPr id="37" name="Freeform: Shape 23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86EA61-F116-4246-BBE1-C41BE47B1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96" b="-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3599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F40C0D-F954-43CF-B347-834A9C5D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Arbeiten mit dem Kursnotizbuch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7B4F694-7559-485F-850C-ED81F9CDF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606" y="416695"/>
            <a:ext cx="6885269" cy="60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FE8FBB-9F55-490E-8B07-CC9693B8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33" y="359593"/>
            <a:ext cx="11421742" cy="58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F1F53C2-3145-4C7E-B514-4134F334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de-DE" sz="3400" dirty="0" err="1">
                <a:solidFill>
                  <a:schemeClr val="bg1"/>
                </a:solidFill>
              </a:rPr>
              <a:t>Unterichtbeispiele</a:t>
            </a:r>
            <a:r>
              <a:rPr lang="de-DE" sz="3400" dirty="0">
                <a:solidFill>
                  <a:schemeClr val="bg1"/>
                </a:solidFill>
              </a:rPr>
              <a:t> - Einstieg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5FA3E094-CFE9-4F79-A405-9225E2928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011758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4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B7154D-A73B-4571-88B3-AA16434A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00000"/>
                </a:solidFill>
                <a:latin typeface="Grundschrift" panose="00000500000000000000" pitchFamily="2" charset="0"/>
              </a:rPr>
              <a:t>Unterrichtsbeispiele - Erarbeitung</a:t>
            </a:r>
          </a:p>
        </p:txBody>
      </p:sp>
      <p:sp>
        <p:nvSpPr>
          <p:cNvPr id="4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Klassenzimmer">
            <a:extLst>
              <a:ext uri="{FF2B5EF4-FFF2-40B4-BE49-F238E27FC236}">
                <a16:creationId xmlns:a16="http://schemas.microsoft.com/office/drawing/2014/main" id="{95EEA524-CA98-401A-B466-E46ABE7F3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56C6B582-6C44-40FA-8020-246243907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691" y="2421682"/>
            <a:ext cx="6639209" cy="3639289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solidFill>
                  <a:srgbClr val="000000"/>
                </a:solidFill>
                <a:latin typeface="Grundschrift" panose="00000500000000000000" pitchFamily="2" charset="0"/>
              </a:rPr>
              <a:t>Lernpfad im Klassennotizbuch </a:t>
            </a:r>
            <a:r>
              <a:rPr lang="de-DE" sz="1200" dirty="0">
                <a:solidFill>
                  <a:srgbClr val="000000"/>
                </a:solidFill>
                <a:latin typeface="Grundschrift" panose="00000500000000000000" pitchFamily="2" charset="0"/>
                <a:hlinkClick r:id="rId5"/>
              </a:rPr>
              <a:t>21_Bundespräsident</a:t>
            </a:r>
            <a:r>
              <a:rPr lang="de-DE" sz="1200" dirty="0">
                <a:solidFill>
                  <a:srgbClr val="000000"/>
                </a:solidFill>
                <a:latin typeface="Grundschrift" panose="00000500000000000000" pitchFamily="2" charset="0"/>
              </a:rPr>
              <a:t>  (</a:t>
            </a:r>
            <a:r>
              <a:rPr lang="de-DE" sz="1200" dirty="0">
                <a:solidFill>
                  <a:srgbClr val="000000"/>
                </a:solidFill>
                <a:latin typeface="Grundschrift" panose="00000500000000000000" pitchFamily="2" charset="0"/>
                <a:hlinkClick r:id="rId6"/>
              </a:rPr>
              <a:t>Webansicht</a:t>
            </a:r>
            <a:r>
              <a:rPr lang="de-DE" sz="1200" dirty="0">
                <a:solidFill>
                  <a:srgbClr val="000000"/>
                </a:solidFill>
                <a:latin typeface="Grundschrift" panose="00000500000000000000" pitchFamily="2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solidFill>
                  <a:srgbClr val="000000"/>
                </a:solidFill>
                <a:latin typeface="Grundschrift" panose="00000500000000000000" pitchFamily="2" charset="0"/>
              </a:rPr>
              <a:t>virtuelles Klassenzimmer  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000" dirty="0" err="1">
                <a:solidFill>
                  <a:srgbClr val="000000"/>
                </a:solidFill>
                <a:latin typeface="Grundschrift" panose="00000500000000000000" pitchFamily="2" charset="0"/>
              </a:rPr>
              <a:t>Learningsnacks</a:t>
            </a:r>
            <a:r>
              <a:rPr lang="de-DE" sz="2000" dirty="0">
                <a:solidFill>
                  <a:srgbClr val="000000"/>
                </a:solidFill>
                <a:latin typeface="Grundschrift" panose="00000500000000000000" pitchFamily="2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effectLst/>
                <a:latin typeface="Grundschrift" panose="00000500000000000000" pitchFamily="2" charset="0"/>
              </a:rPr>
              <a:t> </a:t>
            </a:r>
            <a:r>
              <a:rPr lang="de-DE" sz="1400" dirty="0">
                <a:solidFill>
                  <a:srgbClr val="000000"/>
                </a:solidFill>
                <a:effectLst/>
                <a:latin typeface="Grundschrift" panose="00000500000000000000" pitchFamily="2" charset="0"/>
                <a:hlinkClick r:id="rId7"/>
              </a:rPr>
              <a:t>https://www.learningsnacks.de/share/42800/</a:t>
            </a:r>
            <a:endParaRPr lang="de-DE" sz="2000" dirty="0">
              <a:solidFill>
                <a:srgbClr val="000000"/>
              </a:solidFill>
              <a:effectLst/>
              <a:latin typeface="Grundschrift" panose="00000500000000000000" pitchFamily="2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solidFill>
                  <a:srgbClr val="000000"/>
                </a:solidFill>
                <a:latin typeface="Grundschrift" panose="00000500000000000000" pitchFamily="2" charset="0"/>
              </a:rPr>
              <a:t>Lernpfade  </a:t>
            </a:r>
            <a:r>
              <a:rPr lang="de-DE" sz="1200" dirty="0">
                <a:solidFill>
                  <a:srgbClr val="000000"/>
                </a:solidFill>
                <a:latin typeface="Grundschrift" panose="00000500000000000000" pitchFamily="2" charset="0"/>
                <a:hlinkClick r:id="rId8"/>
              </a:rPr>
              <a:t>www.lernpfad.ch</a:t>
            </a:r>
            <a:endParaRPr lang="de-DE" sz="2000" dirty="0">
              <a:solidFill>
                <a:srgbClr val="000000"/>
              </a:solidFill>
              <a:latin typeface="Grundschrift" panose="00000500000000000000" pitchFamily="2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solidFill>
                  <a:srgbClr val="000000"/>
                </a:solidFill>
                <a:effectLst/>
                <a:latin typeface="Grundschrift" panose="00000500000000000000" pitchFamily="2" charset="0"/>
              </a:rPr>
              <a:t>interaktive PDF-Dateien  </a:t>
            </a:r>
            <a:r>
              <a:rPr lang="de-DE" sz="1100" dirty="0">
                <a:solidFill>
                  <a:srgbClr val="000000"/>
                </a:solidFill>
                <a:latin typeface="Grundschrift" panose="00000500000000000000" pitchFamily="2" charset="0"/>
                <a:hlinkClick r:id="rId9"/>
              </a:rPr>
              <a:t>*Rechnungsabgrenzung (filesusr.com)</a:t>
            </a:r>
            <a:endParaRPr lang="de-DE" sz="1100" dirty="0">
              <a:solidFill>
                <a:srgbClr val="000000"/>
              </a:solidFill>
              <a:latin typeface="Grundschrift" panose="00000500000000000000" pitchFamily="2" charset="0"/>
            </a:endParaRPr>
          </a:p>
          <a:p>
            <a:pPr marL="457200" lvl="1">
              <a:spcBef>
                <a:spcPts val="600"/>
              </a:spcBef>
              <a:spcAft>
                <a:spcPts val="600"/>
              </a:spcAft>
            </a:pPr>
            <a:r>
              <a:rPr lang="de-DE" sz="1000" dirty="0">
                <a:solidFill>
                  <a:srgbClr val="000000"/>
                </a:solidFill>
                <a:effectLst/>
                <a:latin typeface="Grundschrift" panose="00000500000000000000" pitchFamily="2" charset="0"/>
              </a:rPr>
              <a:t>Soda </a:t>
            </a:r>
            <a:r>
              <a:rPr lang="de-DE" sz="1000" dirty="0">
                <a:solidFill>
                  <a:srgbClr val="000000"/>
                </a:solidFill>
                <a:latin typeface="Grundschrift" panose="00000500000000000000" pitchFamily="2" charset="0"/>
              </a:rPr>
              <a:t>PDF 12 </a:t>
            </a:r>
            <a:r>
              <a:rPr lang="de-DE" sz="1050" dirty="0">
                <a:hlinkClick r:id="rId10"/>
              </a:rPr>
              <a:t>Soda PDF | Die PDF-Komplettlösung - PDF bearbeiten &amp; konvertieren</a:t>
            </a:r>
            <a:endParaRPr lang="de-DE" sz="1000" dirty="0">
              <a:solidFill>
                <a:srgbClr val="000000"/>
              </a:solidFill>
              <a:effectLst/>
              <a:latin typeface="Grundschrift" panose="00000500000000000000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de-DE" sz="1100" dirty="0">
              <a:solidFill>
                <a:srgbClr val="000000"/>
              </a:solidFill>
              <a:effectLst/>
              <a:latin typeface="Grundschrift" panose="00000500000000000000" pitchFamily="2" charset="0"/>
            </a:endParaRP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1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B7E503-CBEE-419D-8AD2-5E0D2802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Lernzielkontrollen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3E052C7-1766-470E-8E95-69080F10A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462993"/>
            <a:ext cx="3425609" cy="1687112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6B43D5A-BB70-4EFF-8D34-0131D91E6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521177"/>
            <a:ext cx="3433324" cy="1570745"/>
          </a:xfrm>
          <a:prstGeom prst="rect">
            <a:avLst/>
          </a:prstGeom>
        </p:spPr>
      </p:pic>
      <p:cxnSp>
        <p:nvCxnSpPr>
          <p:cNvPr id="60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FE636270-0998-4543-B404-1C26669F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25" y="1408686"/>
            <a:ext cx="3423916" cy="1840354"/>
          </a:xfrm>
          <a:prstGeom prst="rect">
            <a:avLst/>
          </a:prstGeom>
        </p:spPr>
      </p:pic>
      <p:cxnSp>
        <p:nvCxnSpPr>
          <p:cNvPr id="61" name="Straight Connector 1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3CDAC-8633-4888-AD13-52293EF8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zu guter Letzt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01BA4E-5EF3-4154-9305-6B606814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100" y="2869363"/>
            <a:ext cx="10032700" cy="3307600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Sammle Trainingspunkte: </a:t>
            </a:r>
            <a:br>
              <a:rPr lang="de-DE" dirty="0"/>
            </a:br>
            <a:r>
              <a:rPr lang="de-DE" dirty="0"/>
              <a:t>www.Education.microsoft.com (</a:t>
            </a:r>
            <a:r>
              <a:rPr lang="de-DE" dirty="0">
                <a:hlinkClick r:id="rId2"/>
              </a:rPr>
              <a:t>Microsoft </a:t>
            </a:r>
            <a:r>
              <a:rPr lang="de-DE" dirty="0" err="1">
                <a:hlinkClick r:id="rId2"/>
              </a:rPr>
              <a:t>Educator</a:t>
            </a:r>
            <a:r>
              <a:rPr lang="de-DE" dirty="0">
                <a:hlinkClick r:id="rId2"/>
              </a:rPr>
              <a:t> Center</a:t>
            </a:r>
            <a:r>
              <a:rPr lang="de-DE" dirty="0"/>
              <a:t>)  – Trainingscode: </a:t>
            </a:r>
            <a:r>
              <a:rPr lang="de-DE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T-AEF87D421</a:t>
            </a:r>
          </a:p>
          <a:p>
            <a:pPr marL="0" indent="0">
              <a:buNone/>
            </a:pPr>
            <a:endParaRPr lang="de-DE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endParaRPr lang="de-DE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r>
              <a:rPr lang="de-DE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Bewerte die </a:t>
            </a:r>
            <a:r>
              <a:rPr lang="de-DE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Fobi</a:t>
            </a:r>
            <a:r>
              <a:rPr lang="de-DE" dirty="0">
                <a:solidFill>
                  <a:srgbClr val="333333"/>
                </a:solidFill>
                <a:latin typeface="Segoe UI" panose="020B0502040204020203" pitchFamily="34" charset="0"/>
              </a:rPr>
              <a:t>: </a:t>
            </a:r>
            <a:r>
              <a:rPr lang="de-DE" dirty="0">
                <a:solidFill>
                  <a:srgbClr val="333333"/>
                </a:solidFill>
                <a:latin typeface="Segoe UI" panose="020B0502040204020203" pitchFamily="34" charset="0"/>
                <a:hlinkClick r:id="rId3"/>
              </a:rPr>
              <a:t>https://forms.office.com/Pages/ResponsePage.aspx?id=C5r0YK01hU6HtavJtv9b5HiUddEzXP5PszoIp__x7JRURVZVV1AwQjNKUzE2QVVHQUwyOEpTSlpUNC4u</a:t>
            </a:r>
            <a:endParaRPr lang="de-DE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endParaRPr lang="de-DE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endParaRPr lang="de-DE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br>
              <a:rPr lang="de-DE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</a:br>
            <a:endParaRPr lang="de-DE" dirty="0"/>
          </a:p>
        </p:txBody>
      </p:sp>
      <p:pic>
        <p:nvPicPr>
          <p:cNvPr id="4098" name="Picture 2" descr="Bewerten Sie die Fortbildung - Das (fast) papierlose Klassenzimmer">
            <a:extLst>
              <a:ext uri="{FF2B5EF4-FFF2-40B4-BE49-F238E27FC236}">
                <a16:creationId xmlns:a16="http://schemas.microsoft.com/office/drawing/2014/main" id="{A2F72878-8339-45E2-AADF-BD69B2C7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44" y="4967749"/>
            <a:ext cx="1655754" cy="165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9BDFF-2E21-4C72-BE3F-C3E51310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830" y="7344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Was fällt dir zum papierlosen Klassenzimmer ein?</a:t>
            </a:r>
            <a:br>
              <a:rPr lang="de-DE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F2C22B-95A2-4470-9BC6-3ADC103D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18" y="2181480"/>
            <a:ext cx="4082637" cy="38927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E1D7BD3-6740-42BC-B702-EB1E8BED069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https://www.menti.com/eufrbji9j1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620C1F-38F7-4CC9-9B19-5EB9590A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9" y="2849761"/>
            <a:ext cx="1527810" cy="15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3E5154-2C50-4BC9-B787-BD3101B5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90" y="0"/>
            <a:ext cx="10363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E078C-C111-4671-A2FF-7374317D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3200" dirty="0" err="1"/>
              <a:t>papierloses</a:t>
            </a:r>
            <a:r>
              <a:rPr lang="en-US" sz="3200" dirty="0"/>
              <a:t> </a:t>
            </a:r>
            <a:r>
              <a:rPr lang="en-US" sz="3200" dirty="0" err="1"/>
              <a:t>Klassenzimmer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Grafik 3" descr="Ein Bild, das drinnen, Decke, Wand, Boden enthält.&#10;&#10;Automatisch generierte Beschreibung">
            <a:extLst>
              <a:ext uri="{FF2B5EF4-FFF2-40B4-BE49-F238E27FC236}">
                <a16:creationId xmlns:a16="http://schemas.microsoft.com/office/drawing/2014/main" id="{61DB4898-0D66-421F-A464-C6E8CB373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5033" r="1" b="19197"/>
          <a:stretch/>
        </p:blipFill>
        <p:spPr>
          <a:xfrm>
            <a:off x="1058541" y="495938"/>
            <a:ext cx="10002395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85072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92F60-57EA-438C-8744-3817EF5A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Unterrichtsverwaltung mit WebUntis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15249EB-C4C7-4C6F-8A77-D641C98BE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0966" y="2932339"/>
            <a:ext cx="5315239" cy="2539774"/>
          </a:xfrm>
        </p:spPr>
      </p:pic>
    </p:spTree>
    <p:extLst>
      <p:ext uri="{BB962C8B-B14F-4D97-AF65-F5344CB8AC3E}">
        <p14:creationId xmlns:p14="http://schemas.microsoft.com/office/powerpoint/2010/main" val="37710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2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8FA00E-B398-4E4E-A31A-E58C12D9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Austausch der Lehrkräfte und der Verwaltung über Teams und Outlook</a:t>
            </a:r>
          </a:p>
        </p:txBody>
      </p:sp>
      <p:grpSp>
        <p:nvGrpSpPr>
          <p:cNvPr id="63" name="Group 29">
            <a:extLst>
              <a:ext uri="{FF2B5EF4-FFF2-40B4-BE49-F238E27FC236}">
                <a16:creationId xmlns:a16="http://schemas.microsoft.com/office/drawing/2014/main" id="{CC09AFE8-9934-40C0-A058-4008A3B1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588ED6-49C5-4EAF-BBCE-DB6B4184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64" name="Freeform: Shape 34">
                <a:extLst>
                  <a:ext uri="{FF2B5EF4-FFF2-40B4-BE49-F238E27FC236}">
                    <a16:creationId xmlns:a16="http://schemas.microsoft.com/office/drawing/2014/main" id="{0149B80A-4A62-4495-AE87-F32755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35">
                <a:extLst>
                  <a:ext uri="{FF2B5EF4-FFF2-40B4-BE49-F238E27FC236}">
                    <a16:creationId xmlns:a16="http://schemas.microsoft.com/office/drawing/2014/main" id="{438C3DC5-5887-49A9-AABB-A9772488F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6" name="Group 31">
              <a:extLst>
                <a:ext uri="{FF2B5EF4-FFF2-40B4-BE49-F238E27FC236}">
                  <a16:creationId xmlns:a16="http://schemas.microsoft.com/office/drawing/2014/main" id="{5BD695E1-00AC-49AE-93BF-22000734A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67" name="Freeform: Shape 32">
                <a:extLst>
                  <a:ext uri="{FF2B5EF4-FFF2-40B4-BE49-F238E27FC236}">
                    <a16:creationId xmlns:a16="http://schemas.microsoft.com/office/drawing/2014/main" id="{F721D808-B8BC-4568-A927-12BC276FBF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33">
                <a:extLst>
                  <a:ext uri="{FF2B5EF4-FFF2-40B4-BE49-F238E27FC236}">
                    <a16:creationId xmlns:a16="http://schemas.microsoft.com/office/drawing/2014/main" id="{7B2886F6-DE07-47C7-840F-22CD86C0D1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C6E6E927-7754-45F9-8D5A-78084F058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91" y="2769675"/>
            <a:ext cx="4369112" cy="154011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FA80922-74DE-4C80-99BA-63D37B4CEF38}"/>
              </a:ext>
            </a:extLst>
          </p:cNvPr>
          <p:cNvSpPr txBox="1"/>
          <p:nvPr/>
        </p:nvSpPr>
        <p:spPr>
          <a:xfrm>
            <a:off x="6981826" y="3146400"/>
            <a:ext cx="4391024" cy="24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bg1">
                    <a:alpha val="80000"/>
                  </a:schemeClr>
                </a:solidFill>
              </a:rPr>
              <a:t>Klassenteams</a:t>
            </a: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bg1">
                    <a:alpha val="80000"/>
                  </a:schemeClr>
                </a:solidFill>
              </a:rPr>
              <a:t>Fortbildungsteam</a:t>
            </a: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bg1">
                    <a:alpha val="80000"/>
                  </a:schemeClr>
                </a:solidFill>
              </a:rPr>
              <a:t>Abteilungsteams</a:t>
            </a: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>
                    <a:alpha val="80000"/>
                  </a:schemeClr>
                </a:solidFill>
              </a:rPr>
              <a:t>E-Mail-</a:t>
            </a:r>
            <a:r>
              <a:rPr lang="en-US" sz="1900" dirty="0" err="1">
                <a:solidFill>
                  <a:schemeClr val="bg1">
                    <a:alpha val="80000"/>
                  </a:schemeClr>
                </a:solidFill>
              </a:rPr>
              <a:t>Verteiler</a:t>
            </a: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>
                    <a:alpha val="80000"/>
                  </a:schemeClr>
                </a:solidFill>
              </a:rPr>
              <a:t>Klassen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bg1">
                    <a:alpha val="80000"/>
                  </a:schemeClr>
                </a:solidFill>
              </a:rPr>
              <a:t>Abteilungen</a:t>
            </a: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bg1">
                    <a:alpha val="80000"/>
                  </a:schemeClr>
                </a:solidFill>
              </a:rPr>
              <a:t>usw</a:t>
            </a:r>
            <a:r>
              <a:rPr lang="en-US" sz="19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pPr marL="5143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4417B-6E44-4B24-B6ED-A055CAE1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05" y="5403888"/>
            <a:ext cx="10515600" cy="1325563"/>
          </a:xfrm>
        </p:spPr>
        <p:txBody>
          <a:bodyPr/>
          <a:lstStyle/>
          <a:p>
            <a:r>
              <a:rPr lang="de-DE" dirty="0"/>
              <a:t>einheitliche Klassenteams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6AA20C-5894-436D-A1C1-9670706C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014" y="1937891"/>
            <a:ext cx="6096000" cy="30373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1D8C3E9-EDB1-4729-9146-4EB3158C0DCE}"/>
              </a:ext>
            </a:extLst>
          </p:cNvPr>
          <p:cNvSpPr txBox="1"/>
          <p:nvPr/>
        </p:nvSpPr>
        <p:spPr>
          <a:xfrm>
            <a:off x="3747690" y="4502292"/>
            <a:ext cx="20790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Raum für alle Lehrer in der Klasse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F4F0CD1-561A-4109-AE61-57168638F5E9}"/>
              </a:ext>
            </a:extLst>
          </p:cNvPr>
          <p:cNvCxnSpPr/>
          <p:nvPr/>
        </p:nvCxnSpPr>
        <p:spPr>
          <a:xfrm flipV="1">
            <a:off x="5257800" y="3354167"/>
            <a:ext cx="413120" cy="1049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371E7E6-877C-48B8-901E-AE7FB7A62AC0}"/>
              </a:ext>
            </a:extLst>
          </p:cNvPr>
          <p:cNvCxnSpPr>
            <a:cxnSpLocks/>
          </p:cNvCxnSpPr>
          <p:nvPr/>
        </p:nvCxnSpPr>
        <p:spPr>
          <a:xfrm flipV="1">
            <a:off x="4444886" y="3093309"/>
            <a:ext cx="1086619" cy="545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A1CDE87E-384D-44A8-B963-A57F8BCE1A30}"/>
              </a:ext>
            </a:extLst>
          </p:cNvPr>
          <p:cNvSpPr txBox="1"/>
          <p:nvPr/>
        </p:nvSpPr>
        <p:spPr>
          <a:xfrm>
            <a:off x="2365838" y="3232693"/>
            <a:ext cx="20790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Raum für den Fachlehrer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6D09726-A716-42FA-A040-F053CC148B64}"/>
              </a:ext>
            </a:extLst>
          </p:cNvPr>
          <p:cNvSpPr txBox="1"/>
          <p:nvPr/>
        </p:nvSpPr>
        <p:spPr>
          <a:xfrm>
            <a:off x="2365838" y="2213992"/>
            <a:ext cx="207904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400" dirty="0"/>
              <a:t>Platz für absolut wichtige Nachrichten an die Klasse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F2D8CCEF-6BA9-4535-AB36-05DCE1C88B54}"/>
              </a:ext>
            </a:extLst>
          </p:cNvPr>
          <p:cNvCxnSpPr/>
          <p:nvPr/>
        </p:nvCxnSpPr>
        <p:spPr>
          <a:xfrm>
            <a:off x="4489991" y="2338402"/>
            <a:ext cx="1041514" cy="429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D21B7BC2-757C-4A4E-B460-BD93CEA5314B}"/>
              </a:ext>
            </a:extLst>
          </p:cNvPr>
          <p:cNvSpPr txBox="1"/>
          <p:nvPr/>
        </p:nvSpPr>
        <p:spPr>
          <a:xfrm>
            <a:off x="9374187" y="1037438"/>
            <a:ext cx="2079048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400" dirty="0"/>
              <a:t>Aufgabenverwaltung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5C12BAD-3363-4903-997C-E3AF86EBD109}"/>
              </a:ext>
            </a:extLst>
          </p:cNvPr>
          <p:cNvCxnSpPr/>
          <p:nvPr/>
        </p:nvCxnSpPr>
        <p:spPr>
          <a:xfrm flipH="1">
            <a:off x="8717553" y="1390052"/>
            <a:ext cx="939003" cy="516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3D4D68E0-59AB-425F-A0C4-1CD32B87F959}"/>
              </a:ext>
            </a:extLst>
          </p:cNvPr>
          <p:cNvSpPr txBox="1"/>
          <p:nvPr/>
        </p:nvSpPr>
        <p:spPr>
          <a:xfrm>
            <a:off x="5982433" y="1006846"/>
            <a:ext cx="2386581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400" dirty="0"/>
              <a:t>Zentraler Dateispeicherort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1737572-3E3F-485A-AD73-682AFD0508FF}"/>
              </a:ext>
            </a:extLst>
          </p:cNvPr>
          <p:cNvCxnSpPr>
            <a:cxnSpLocks/>
          </p:cNvCxnSpPr>
          <p:nvPr/>
        </p:nvCxnSpPr>
        <p:spPr>
          <a:xfrm>
            <a:off x="7544825" y="1345214"/>
            <a:ext cx="287032" cy="60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A46F0861-D2D6-4222-94CB-BBC72F98B352}"/>
              </a:ext>
            </a:extLst>
          </p:cNvPr>
          <p:cNvSpPr/>
          <p:nvPr/>
        </p:nvSpPr>
        <p:spPr>
          <a:xfrm>
            <a:off x="5424893" y="2498968"/>
            <a:ext cx="919526" cy="238244"/>
          </a:xfrm>
          <a:custGeom>
            <a:avLst/>
            <a:gdLst>
              <a:gd name="connsiteX0" fmla="*/ 0 w 919526"/>
              <a:gd name="connsiteY0" fmla="*/ 119122 h 238244"/>
              <a:gd name="connsiteX1" fmla="*/ 459763 w 919526"/>
              <a:gd name="connsiteY1" fmla="*/ 0 h 238244"/>
              <a:gd name="connsiteX2" fmla="*/ 919526 w 919526"/>
              <a:gd name="connsiteY2" fmla="*/ 119122 h 238244"/>
              <a:gd name="connsiteX3" fmla="*/ 459763 w 919526"/>
              <a:gd name="connsiteY3" fmla="*/ 238244 h 238244"/>
              <a:gd name="connsiteX4" fmla="*/ 0 w 919526"/>
              <a:gd name="connsiteY4" fmla="*/ 119122 h 23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526" h="238244" extrusionOk="0">
                <a:moveTo>
                  <a:pt x="0" y="119122"/>
                </a:moveTo>
                <a:cubicBezTo>
                  <a:pt x="-17567" y="54084"/>
                  <a:pt x="217802" y="11758"/>
                  <a:pt x="459763" y="0"/>
                </a:cubicBezTo>
                <a:cubicBezTo>
                  <a:pt x="715088" y="2883"/>
                  <a:pt x="919628" y="56431"/>
                  <a:pt x="919526" y="119122"/>
                </a:cubicBezTo>
                <a:cubicBezTo>
                  <a:pt x="902361" y="159013"/>
                  <a:pt x="730401" y="258457"/>
                  <a:pt x="459763" y="238244"/>
                </a:cubicBezTo>
                <a:cubicBezTo>
                  <a:pt x="207024" y="233851"/>
                  <a:pt x="2830" y="190188"/>
                  <a:pt x="0" y="119122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749BBEB-7EE1-43E7-B846-FDD001A2069D}"/>
              </a:ext>
            </a:extLst>
          </p:cNvPr>
          <p:cNvCxnSpPr/>
          <p:nvPr/>
        </p:nvCxnSpPr>
        <p:spPr>
          <a:xfrm>
            <a:off x="4859031" y="1357492"/>
            <a:ext cx="811889" cy="1118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921C8C92-6364-4FDF-8771-FE9FA1E13DC7}"/>
              </a:ext>
            </a:extLst>
          </p:cNvPr>
          <p:cNvSpPr txBox="1"/>
          <p:nvPr/>
        </p:nvSpPr>
        <p:spPr>
          <a:xfrm>
            <a:off x="3207116" y="1191325"/>
            <a:ext cx="2386581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400" dirty="0"/>
              <a:t>einheitliche Namensgebung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9AE8335-0215-4975-9533-7D18A029931C}"/>
              </a:ext>
            </a:extLst>
          </p:cNvPr>
          <p:cNvSpPr/>
          <p:nvPr/>
        </p:nvSpPr>
        <p:spPr>
          <a:xfrm>
            <a:off x="7978958" y="1992302"/>
            <a:ext cx="693490" cy="201217"/>
          </a:xfrm>
          <a:custGeom>
            <a:avLst/>
            <a:gdLst>
              <a:gd name="connsiteX0" fmla="*/ 0 w 693490"/>
              <a:gd name="connsiteY0" fmla="*/ 100609 h 201217"/>
              <a:gd name="connsiteX1" fmla="*/ 346745 w 693490"/>
              <a:gd name="connsiteY1" fmla="*/ 0 h 201217"/>
              <a:gd name="connsiteX2" fmla="*/ 693490 w 693490"/>
              <a:gd name="connsiteY2" fmla="*/ 100609 h 201217"/>
              <a:gd name="connsiteX3" fmla="*/ 346745 w 693490"/>
              <a:gd name="connsiteY3" fmla="*/ 201218 h 201217"/>
              <a:gd name="connsiteX4" fmla="*/ 0 w 693490"/>
              <a:gd name="connsiteY4" fmla="*/ 100609 h 20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490" h="201217" extrusionOk="0">
                <a:moveTo>
                  <a:pt x="0" y="100609"/>
                </a:moveTo>
                <a:cubicBezTo>
                  <a:pt x="-2767" y="45162"/>
                  <a:pt x="165968" y="10544"/>
                  <a:pt x="346745" y="0"/>
                </a:cubicBezTo>
                <a:cubicBezTo>
                  <a:pt x="538710" y="949"/>
                  <a:pt x="693792" y="54272"/>
                  <a:pt x="693490" y="100609"/>
                </a:cubicBezTo>
                <a:cubicBezTo>
                  <a:pt x="676548" y="130614"/>
                  <a:pt x="546924" y="211709"/>
                  <a:pt x="346745" y="201218"/>
                </a:cubicBezTo>
                <a:cubicBezTo>
                  <a:pt x="158106" y="190569"/>
                  <a:pt x="2383" y="160617"/>
                  <a:pt x="0" y="1006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6E2F1159-8FBA-426B-B627-5FCE45659E9D}"/>
              </a:ext>
            </a:extLst>
          </p:cNvPr>
          <p:cNvCxnSpPr/>
          <p:nvPr/>
        </p:nvCxnSpPr>
        <p:spPr>
          <a:xfrm flipV="1">
            <a:off x="7831857" y="2247406"/>
            <a:ext cx="373140" cy="520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A10B28E9-8491-409B-A961-87BBF2A40604}"/>
              </a:ext>
            </a:extLst>
          </p:cNvPr>
          <p:cNvSpPr txBox="1"/>
          <p:nvPr/>
        </p:nvSpPr>
        <p:spPr>
          <a:xfrm>
            <a:off x="6638566" y="2795192"/>
            <a:ext cx="2386581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400" dirty="0"/>
              <a:t>Digitale Schultasche</a:t>
            </a:r>
          </a:p>
        </p:txBody>
      </p:sp>
    </p:spTree>
    <p:extLst>
      <p:ext uri="{BB962C8B-B14F-4D97-AF65-F5344CB8AC3E}">
        <p14:creationId xmlns:p14="http://schemas.microsoft.com/office/powerpoint/2010/main" val="12386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F94993-FFE4-4E77-866C-3F61017F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70" y="2017292"/>
            <a:ext cx="4153626" cy="2174091"/>
          </a:xfrm>
        </p:spPr>
        <p:txBody>
          <a:bodyPr anchor="b">
            <a:normAutofit/>
          </a:bodyPr>
          <a:lstStyle/>
          <a:p>
            <a:r>
              <a:rPr lang="de-DE" sz="3000" dirty="0">
                <a:solidFill>
                  <a:schemeClr val="bg1"/>
                </a:solidFill>
              </a:rPr>
              <a:t>Unterrichtsorganisation in einheitlichen Kursnotizbüchern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C9888C69-11CC-40BA-BABF-F9B7E11C9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37D08C8-52AD-4B7E-A217-E28E1AF00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ED11528-93DA-433F-9B3C-21106EFD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A7A8C49A-B18F-4F74-B72F-E715BD521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04" y="2111731"/>
            <a:ext cx="5460589" cy="28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50C3004-F14B-4AD2-B4B5-52003349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057" y="196727"/>
            <a:ext cx="8713631" cy="45310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3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BC998C-4AD1-41F3-A05C-31691A79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Die digitale Schultasche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A4651A-8A64-409D-A6FF-184CBA5AC781}"/>
              </a:ext>
            </a:extLst>
          </p:cNvPr>
          <p:cNvSpPr txBox="1"/>
          <p:nvPr/>
        </p:nvSpPr>
        <p:spPr>
          <a:xfrm>
            <a:off x="3239013" y="5458936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Abschnittsgruppen</a:t>
            </a:r>
            <a:r>
              <a:rPr lang="en-US" dirty="0"/>
              <a:t> für </a:t>
            </a:r>
            <a:r>
              <a:rPr lang="en-US" dirty="0" err="1"/>
              <a:t>jedes</a:t>
            </a:r>
            <a:r>
              <a:rPr lang="en-US" dirty="0"/>
              <a:t> </a:t>
            </a:r>
            <a:r>
              <a:rPr lang="en-US" dirty="0" err="1"/>
              <a:t>Fach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Allgemeine </a:t>
            </a:r>
            <a:r>
              <a:rPr lang="en-US" dirty="0" err="1"/>
              <a:t>Abschnitte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Infos</a:t>
            </a:r>
            <a:r>
              <a:rPr lang="en-US" dirty="0"/>
              <a:t> für die </a:t>
            </a:r>
            <a:r>
              <a:rPr lang="en-US" dirty="0" err="1"/>
              <a:t>Klasse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Platz für </a:t>
            </a:r>
            <a:r>
              <a:rPr lang="en-US" dirty="0" err="1"/>
              <a:t>Zusammenarbeit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3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Breitbild</PresentationFormat>
  <Paragraphs>49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Grundschrift</vt:lpstr>
      <vt:lpstr>Segoe UI</vt:lpstr>
      <vt:lpstr>Office</vt:lpstr>
      <vt:lpstr>Das (fast) papierlose Klassenzimmer</vt:lpstr>
      <vt:lpstr>Was fällt dir zum papierlosen Klassenzimmer ein? </vt:lpstr>
      <vt:lpstr>PowerPoint-Präsentation</vt:lpstr>
      <vt:lpstr>papierloses Klassenzimmer </vt:lpstr>
      <vt:lpstr>Unterrichtsverwaltung mit WebUntis</vt:lpstr>
      <vt:lpstr>Austausch der Lehrkräfte und der Verwaltung über Teams und Outlook</vt:lpstr>
      <vt:lpstr>einheitliche Klassenteams</vt:lpstr>
      <vt:lpstr>Unterrichtsorganisation in einheitlichen Kursnotizbüchern</vt:lpstr>
      <vt:lpstr>Die digitale Schultasche</vt:lpstr>
      <vt:lpstr>Arbeiten mit dem Kursnotizbuch</vt:lpstr>
      <vt:lpstr>PowerPoint-Präsentation</vt:lpstr>
      <vt:lpstr>Unterichtbeispiele - Einstieg</vt:lpstr>
      <vt:lpstr>Unterrichtsbeispiele - Erarbeitung</vt:lpstr>
      <vt:lpstr>Lernzielkontrollen</vt:lpstr>
      <vt:lpstr>Und zu guter Letzt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(fast) papierlose Klassenzimmer</dc:title>
  <dc:creator>Alexandra Ernst</dc:creator>
  <cp:lastModifiedBy>Alexandra Ernst</cp:lastModifiedBy>
  <cp:revision>7</cp:revision>
  <dcterms:created xsi:type="dcterms:W3CDTF">2021-03-14T17:41:07Z</dcterms:created>
  <dcterms:modified xsi:type="dcterms:W3CDTF">2021-03-20T17:39:34Z</dcterms:modified>
</cp:coreProperties>
</file>